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0"/>
  </p:notesMasterIdLst>
  <p:sldIdLst>
    <p:sldId id="256" r:id="rId2"/>
    <p:sldId id="275" r:id="rId3"/>
    <p:sldId id="315" r:id="rId4"/>
    <p:sldId id="261" r:id="rId5"/>
    <p:sldId id="262" r:id="rId6"/>
    <p:sldId id="263" r:id="rId7"/>
    <p:sldId id="292" r:id="rId8"/>
    <p:sldId id="276" r:id="rId9"/>
    <p:sldId id="314" r:id="rId10"/>
    <p:sldId id="264" r:id="rId11"/>
    <p:sldId id="265" r:id="rId12"/>
    <p:sldId id="266" r:id="rId13"/>
    <p:sldId id="293" r:id="rId14"/>
    <p:sldId id="277" r:id="rId15"/>
    <p:sldId id="313" r:id="rId16"/>
    <p:sldId id="267" r:id="rId17"/>
    <p:sldId id="282" r:id="rId18"/>
    <p:sldId id="283" r:id="rId19"/>
    <p:sldId id="294" r:id="rId20"/>
    <p:sldId id="295" r:id="rId21"/>
    <p:sldId id="299" r:id="rId22"/>
    <p:sldId id="296" r:id="rId23"/>
    <p:sldId id="312" r:id="rId24"/>
    <p:sldId id="302" r:id="rId25"/>
    <p:sldId id="303" r:id="rId26"/>
    <p:sldId id="304" r:id="rId27"/>
    <p:sldId id="305" r:id="rId28"/>
    <p:sldId id="297" r:id="rId29"/>
    <p:sldId id="311" r:id="rId30"/>
    <p:sldId id="298" r:id="rId31"/>
    <p:sldId id="306" r:id="rId32"/>
    <p:sldId id="307" r:id="rId33"/>
    <p:sldId id="301" r:id="rId34"/>
    <p:sldId id="291" r:id="rId35"/>
    <p:sldId id="287" r:id="rId36"/>
    <p:sldId id="288" r:id="rId37"/>
    <p:sldId id="289" r:id="rId38"/>
    <p:sldId id="316" r:id="rId39"/>
  </p:sldIdLst>
  <p:sldSz cx="4321175" cy="5868988"/>
  <p:notesSz cx="6858000" cy="9144000"/>
  <p:defaultTextStyle>
    <a:defPPr>
      <a:defRPr lang="ar-EG"/>
    </a:defPPr>
    <a:lvl1pPr marL="0" algn="r" defTabSz="555498" rtl="1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277749" algn="r" defTabSz="555498" rtl="1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555498" algn="r" defTabSz="555498" rtl="1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833247" algn="r" defTabSz="555498" rtl="1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110996" algn="r" defTabSz="555498" rtl="1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388745" algn="r" defTabSz="555498" rtl="1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1666494" algn="r" defTabSz="555498" rtl="1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1944243" algn="r" defTabSz="555498" rtl="1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2221992" algn="r" defTabSz="555498" rtl="1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9">
          <p15:clr>
            <a:srgbClr val="A4A3A4"/>
          </p15:clr>
        </p15:guide>
        <p15:guide id="2" pos="13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70" d="100"/>
          <a:sy n="70" d="100"/>
        </p:scale>
        <p:origin x="2232" y="52"/>
      </p:cViewPr>
      <p:guideLst>
        <p:guide orient="horz" pos="1849"/>
        <p:guide pos="13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DC531-5A26-40F9-B117-ABB1689BABA0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66938" y="685800"/>
            <a:ext cx="2524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A7E6D-6BCF-4C68-AAED-E5A6F7FCE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07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A7E6D-6BCF-4C68-AAED-E5A6F7FCEB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06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090" y="1823192"/>
            <a:ext cx="3672999" cy="12580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8178" y="3325760"/>
            <a:ext cx="3024823" cy="149985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7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55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33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10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88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66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44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221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D163-BEEF-4833-AE64-B4337246C9F9}" type="datetimeFigureOut">
              <a:rPr lang="ar-EG" smtClean="0"/>
              <a:t>05/06/1447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DC1A-01F4-4F4E-A61A-F11B2B800B4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9764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D163-BEEF-4833-AE64-B4337246C9F9}" type="datetimeFigureOut">
              <a:rPr lang="ar-EG" smtClean="0"/>
              <a:t>05/06/1447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DC1A-01F4-4F4E-A61A-F11B2B800B4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60881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80905" y="184765"/>
            <a:ext cx="459125" cy="39439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030" y="184765"/>
            <a:ext cx="1306855" cy="39439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D163-BEEF-4833-AE64-B4337246C9F9}" type="datetimeFigureOut">
              <a:rPr lang="ar-EG" smtClean="0"/>
              <a:t>05/06/1447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DC1A-01F4-4F4E-A61A-F11B2B800B4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7278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D163-BEEF-4833-AE64-B4337246C9F9}" type="datetimeFigureOut">
              <a:rPr lang="ar-EG" smtClean="0"/>
              <a:t>05/06/1447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DC1A-01F4-4F4E-A61A-F11B2B800B4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72524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45" y="3771369"/>
            <a:ext cx="3672999" cy="1165646"/>
          </a:xfrm>
        </p:spPr>
        <p:txBody>
          <a:bodyPr anchor="t"/>
          <a:lstStyle>
            <a:lvl1pPr algn="r">
              <a:defRPr sz="24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345" y="2487529"/>
            <a:ext cx="3672999" cy="1283840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774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5549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83324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11099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38874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66649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9442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22199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D163-BEEF-4833-AE64-B4337246C9F9}" type="datetimeFigureOut">
              <a:rPr lang="ar-EG" smtClean="0"/>
              <a:t>05/06/1447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DC1A-01F4-4F4E-A61A-F11B2B800B4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4412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028" y="1078699"/>
            <a:ext cx="882990" cy="3049972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38" y="1078699"/>
            <a:ext cx="882990" cy="3049972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D163-BEEF-4833-AE64-B4337246C9F9}" type="datetimeFigureOut">
              <a:rPr lang="ar-EG" smtClean="0"/>
              <a:t>05/06/1447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DC1A-01F4-4F4E-A61A-F11B2B800B4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3730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59" y="235032"/>
            <a:ext cx="3889058" cy="97816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61" y="1313730"/>
            <a:ext cx="1909269" cy="547501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77749" indent="0">
              <a:buNone/>
              <a:defRPr sz="1200" b="1"/>
            </a:lvl2pPr>
            <a:lvl3pPr marL="555498" indent="0">
              <a:buNone/>
              <a:defRPr sz="1100" b="1"/>
            </a:lvl3pPr>
            <a:lvl4pPr marL="833247" indent="0">
              <a:buNone/>
              <a:defRPr sz="1000" b="1"/>
            </a:lvl4pPr>
            <a:lvl5pPr marL="1110996" indent="0">
              <a:buNone/>
              <a:defRPr sz="1000" b="1"/>
            </a:lvl5pPr>
            <a:lvl6pPr marL="1388745" indent="0">
              <a:buNone/>
              <a:defRPr sz="1000" b="1"/>
            </a:lvl6pPr>
            <a:lvl7pPr marL="1666494" indent="0">
              <a:buNone/>
              <a:defRPr sz="1000" b="1"/>
            </a:lvl7pPr>
            <a:lvl8pPr marL="1944243" indent="0">
              <a:buNone/>
              <a:defRPr sz="1000" b="1"/>
            </a:lvl8pPr>
            <a:lvl9pPr marL="2221992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6061" y="1861231"/>
            <a:ext cx="1909269" cy="3381461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95099" y="1313730"/>
            <a:ext cx="1910019" cy="547501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77749" indent="0">
              <a:buNone/>
              <a:defRPr sz="1200" b="1"/>
            </a:lvl2pPr>
            <a:lvl3pPr marL="555498" indent="0">
              <a:buNone/>
              <a:defRPr sz="1100" b="1"/>
            </a:lvl3pPr>
            <a:lvl4pPr marL="833247" indent="0">
              <a:buNone/>
              <a:defRPr sz="1000" b="1"/>
            </a:lvl4pPr>
            <a:lvl5pPr marL="1110996" indent="0">
              <a:buNone/>
              <a:defRPr sz="1000" b="1"/>
            </a:lvl5pPr>
            <a:lvl6pPr marL="1388745" indent="0">
              <a:buNone/>
              <a:defRPr sz="1000" b="1"/>
            </a:lvl6pPr>
            <a:lvl7pPr marL="1666494" indent="0">
              <a:buNone/>
              <a:defRPr sz="1000" b="1"/>
            </a:lvl7pPr>
            <a:lvl8pPr marL="1944243" indent="0">
              <a:buNone/>
              <a:defRPr sz="1000" b="1"/>
            </a:lvl8pPr>
            <a:lvl9pPr marL="2221992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95099" y="1861231"/>
            <a:ext cx="1910019" cy="3381461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D163-BEEF-4833-AE64-B4337246C9F9}" type="datetimeFigureOut">
              <a:rPr lang="ar-EG" smtClean="0"/>
              <a:t>05/06/1447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DC1A-01F4-4F4E-A61A-F11B2B800B4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3736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D163-BEEF-4833-AE64-B4337246C9F9}" type="datetimeFigureOut">
              <a:rPr lang="ar-EG" smtClean="0"/>
              <a:t>05/06/1447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DC1A-01F4-4F4E-A61A-F11B2B800B4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06683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D163-BEEF-4833-AE64-B4337246C9F9}" type="datetimeFigureOut">
              <a:rPr lang="ar-EG" smtClean="0"/>
              <a:t>05/06/1447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DC1A-01F4-4F4E-A61A-F11B2B800B4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8539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61" y="233674"/>
            <a:ext cx="1421637" cy="994467"/>
          </a:xfrm>
        </p:spPr>
        <p:txBody>
          <a:bodyPr anchor="b"/>
          <a:lstStyle>
            <a:lvl1pPr algn="r">
              <a:defRPr sz="12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9461" y="233674"/>
            <a:ext cx="2415657" cy="5009018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6061" y="1228141"/>
            <a:ext cx="1421637" cy="4014551"/>
          </a:xfrm>
        </p:spPr>
        <p:txBody>
          <a:bodyPr/>
          <a:lstStyle>
            <a:lvl1pPr marL="0" indent="0">
              <a:buNone/>
              <a:defRPr sz="900"/>
            </a:lvl1pPr>
            <a:lvl2pPr marL="277749" indent="0">
              <a:buNone/>
              <a:defRPr sz="700"/>
            </a:lvl2pPr>
            <a:lvl3pPr marL="555498" indent="0">
              <a:buNone/>
              <a:defRPr sz="600"/>
            </a:lvl3pPr>
            <a:lvl4pPr marL="833247" indent="0">
              <a:buNone/>
              <a:defRPr sz="500"/>
            </a:lvl4pPr>
            <a:lvl5pPr marL="1110996" indent="0">
              <a:buNone/>
              <a:defRPr sz="500"/>
            </a:lvl5pPr>
            <a:lvl6pPr marL="1388745" indent="0">
              <a:buNone/>
              <a:defRPr sz="500"/>
            </a:lvl6pPr>
            <a:lvl7pPr marL="1666494" indent="0">
              <a:buNone/>
              <a:defRPr sz="500"/>
            </a:lvl7pPr>
            <a:lvl8pPr marL="1944243" indent="0">
              <a:buNone/>
              <a:defRPr sz="500"/>
            </a:lvl8pPr>
            <a:lvl9pPr marL="2221992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D163-BEEF-4833-AE64-B4337246C9F9}" type="datetimeFigureOut">
              <a:rPr lang="ar-EG" smtClean="0"/>
              <a:t>05/06/1447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DC1A-01F4-4F4E-A61A-F11B2B800B4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03405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983" y="4108293"/>
            <a:ext cx="2592705" cy="485007"/>
          </a:xfrm>
        </p:spPr>
        <p:txBody>
          <a:bodyPr anchor="b"/>
          <a:lstStyle>
            <a:lvl1pPr algn="r">
              <a:defRPr sz="12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46983" y="524405"/>
            <a:ext cx="2592705" cy="3521393"/>
          </a:xfrm>
        </p:spPr>
        <p:txBody>
          <a:bodyPr/>
          <a:lstStyle>
            <a:lvl1pPr marL="0" indent="0">
              <a:buNone/>
              <a:defRPr sz="1900"/>
            </a:lvl1pPr>
            <a:lvl2pPr marL="277749" indent="0">
              <a:buNone/>
              <a:defRPr sz="1700"/>
            </a:lvl2pPr>
            <a:lvl3pPr marL="555498" indent="0">
              <a:buNone/>
              <a:defRPr sz="1500"/>
            </a:lvl3pPr>
            <a:lvl4pPr marL="833247" indent="0">
              <a:buNone/>
              <a:defRPr sz="1200"/>
            </a:lvl4pPr>
            <a:lvl5pPr marL="1110996" indent="0">
              <a:buNone/>
              <a:defRPr sz="1200"/>
            </a:lvl5pPr>
            <a:lvl6pPr marL="1388745" indent="0">
              <a:buNone/>
              <a:defRPr sz="1200"/>
            </a:lvl6pPr>
            <a:lvl7pPr marL="1666494" indent="0">
              <a:buNone/>
              <a:defRPr sz="1200"/>
            </a:lvl7pPr>
            <a:lvl8pPr marL="1944243" indent="0">
              <a:buNone/>
              <a:defRPr sz="1200"/>
            </a:lvl8pPr>
            <a:lvl9pPr marL="2221992" indent="0">
              <a:buNone/>
              <a:defRPr sz="1200"/>
            </a:lvl9pPr>
          </a:lstStyle>
          <a:p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6983" y="4593300"/>
            <a:ext cx="2592705" cy="688790"/>
          </a:xfrm>
        </p:spPr>
        <p:txBody>
          <a:bodyPr/>
          <a:lstStyle>
            <a:lvl1pPr marL="0" indent="0">
              <a:buNone/>
              <a:defRPr sz="900"/>
            </a:lvl1pPr>
            <a:lvl2pPr marL="277749" indent="0">
              <a:buNone/>
              <a:defRPr sz="700"/>
            </a:lvl2pPr>
            <a:lvl3pPr marL="555498" indent="0">
              <a:buNone/>
              <a:defRPr sz="600"/>
            </a:lvl3pPr>
            <a:lvl4pPr marL="833247" indent="0">
              <a:buNone/>
              <a:defRPr sz="500"/>
            </a:lvl4pPr>
            <a:lvl5pPr marL="1110996" indent="0">
              <a:buNone/>
              <a:defRPr sz="500"/>
            </a:lvl5pPr>
            <a:lvl6pPr marL="1388745" indent="0">
              <a:buNone/>
              <a:defRPr sz="500"/>
            </a:lvl6pPr>
            <a:lvl7pPr marL="1666494" indent="0">
              <a:buNone/>
              <a:defRPr sz="500"/>
            </a:lvl7pPr>
            <a:lvl8pPr marL="1944243" indent="0">
              <a:buNone/>
              <a:defRPr sz="500"/>
            </a:lvl8pPr>
            <a:lvl9pPr marL="2221992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D163-BEEF-4833-AE64-B4337246C9F9}" type="datetimeFigureOut">
              <a:rPr lang="ar-EG" smtClean="0"/>
              <a:t>05/06/1447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DC1A-01F4-4F4E-A61A-F11B2B800B4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92457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59" y="235032"/>
            <a:ext cx="3889058" cy="978165"/>
          </a:xfrm>
          <a:prstGeom prst="rect">
            <a:avLst/>
          </a:prstGeom>
        </p:spPr>
        <p:txBody>
          <a:bodyPr vert="horz" lIns="55550" tIns="27775" rIns="55550" bIns="27775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59" y="1369431"/>
            <a:ext cx="3889058" cy="3873261"/>
          </a:xfrm>
          <a:prstGeom prst="rect">
            <a:avLst/>
          </a:prstGeom>
        </p:spPr>
        <p:txBody>
          <a:bodyPr vert="horz" lIns="55550" tIns="27775" rIns="55550" bIns="27775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96842" y="5439683"/>
            <a:ext cx="1008274" cy="312469"/>
          </a:xfrm>
          <a:prstGeom prst="rect">
            <a:avLst/>
          </a:prstGeom>
        </p:spPr>
        <p:txBody>
          <a:bodyPr vert="horz" lIns="55550" tIns="27775" rIns="55550" bIns="27775" rtlCol="1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AD163-BEEF-4833-AE64-B4337246C9F9}" type="datetimeFigureOut">
              <a:rPr lang="ar-EG" smtClean="0"/>
              <a:t>05/06/1447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76402" y="5439683"/>
            <a:ext cx="1368372" cy="312469"/>
          </a:xfrm>
          <a:prstGeom prst="rect">
            <a:avLst/>
          </a:prstGeom>
        </p:spPr>
        <p:txBody>
          <a:bodyPr vert="horz" lIns="55550" tIns="27775" rIns="55550" bIns="27775" rtlCol="1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6059" y="5439683"/>
            <a:ext cx="1008274" cy="312469"/>
          </a:xfrm>
          <a:prstGeom prst="rect">
            <a:avLst/>
          </a:prstGeom>
        </p:spPr>
        <p:txBody>
          <a:bodyPr vert="horz" lIns="55550" tIns="27775" rIns="55550" bIns="27775" rtlCol="1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EDC1A-01F4-4F4E-A61A-F11B2B800B4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8981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55498" rtl="1" eaLnBrk="1" latinLnBrk="0" hangingPunct="1"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312" indent="-208312" algn="r" defTabSz="555498" rtl="1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1342" indent="-173593" algn="r" defTabSz="555498" rtl="1" eaLnBrk="1" latinLnBrk="0" hangingPunct="1">
        <a:spcBef>
          <a:spcPct val="200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94373" indent="-138875" algn="r" defTabSz="555498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972122" indent="-138875" algn="r" defTabSz="555498" rtl="1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49871" indent="-138875" algn="r" defTabSz="555498" rtl="1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7620" indent="-138875" algn="r" defTabSz="555498" rtl="1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05369" indent="-138875" algn="r" defTabSz="555498" rtl="1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3118" indent="-138875" algn="r" defTabSz="555498" rtl="1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60867" indent="-138875" algn="r" defTabSz="555498" rtl="1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555498" rtl="1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77749" algn="r" defTabSz="555498" rtl="1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55498" algn="r" defTabSz="555498" rtl="1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33247" algn="r" defTabSz="555498" rtl="1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10996" algn="r" defTabSz="555498" rtl="1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88745" algn="r" defTabSz="555498" rtl="1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6494" algn="r" defTabSz="555498" rtl="1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44243" algn="r" defTabSz="555498" rtl="1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21992" algn="r" defTabSz="555498" rtl="1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7" Type="http://schemas.openxmlformats.org/officeDocument/2006/relationships/image" Target="../media/image5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22.gif"/><Relationship Id="rId4" Type="http://schemas.openxmlformats.org/officeDocument/2006/relationships/image" Target="../media/image5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image" Target="../media/image59.gif"/><Relationship Id="rId7" Type="http://schemas.openxmlformats.org/officeDocument/2006/relationships/image" Target="../media/image63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gif"/><Relationship Id="rId9" Type="http://schemas.openxmlformats.org/officeDocument/2006/relationships/image" Target="../media/image65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7" Type="http://schemas.openxmlformats.org/officeDocument/2006/relationships/image" Target="../media/image71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7" Type="http://schemas.openxmlformats.org/officeDocument/2006/relationships/image" Target="../media/image77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gif"/><Relationship Id="rId5" Type="http://schemas.openxmlformats.org/officeDocument/2006/relationships/image" Target="../media/image75.gif"/><Relationship Id="rId4" Type="http://schemas.openxmlformats.org/officeDocument/2006/relationships/image" Target="../media/image74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9" y="0"/>
            <a:ext cx="4246016" cy="586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76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3130" y="0"/>
            <a:ext cx="4251158" cy="5868988"/>
            <a:chOff x="33130" y="0"/>
            <a:chExt cx="4251158" cy="58689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6" y="0"/>
              <a:ext cx="4247402" cy="586898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3002" y="509385"/>
              <a:ext cx="811441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DB </a:t>
              </a:r>
              <a:r>
                <a:rPr lang="en-US" sz="800" dirty="0" err="1"/>
                <a:t>somo</a:t>
              </a:r>
              <a:r>
                <a:rPr lang="en-US" sz="800" dirty="0"/>
                <a:t> squat</a:t>
              </a:r>
              <a:endParaRPr lang="ar-EG" sz="8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5978" y="2299103"/>
              <a:ext cx="1170513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Lying leg curl with band</a:t>
              </a:r>
              <a:endParaRPr lang="ar-EG" sz="8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130" y="4168809"/>
              <a:ext cx="1191353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Elbow-Reverse-Push-Up</a:t>
              </a:r>
              <a:endParaRPr lang="ar-EG" sz="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30396" y="1249974"/>
              <a:ext cx="354584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 12  </a:t>
              </a:r>
              <a:endParaRPr lang="ar-EG" sz="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08542" y="1249974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64059" y="3377474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</a:t>
              </a:r>
              <a:endParaRPr lang="ar-EG" sz="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30516" y="3377474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64059" y="5018916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</a:t>
              </a:r>
              <a:endParaRPr lang="ar-EG" sz="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31977" y="5018916"/>
              <a:ext cx="258404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 </a:t>
              </a:r>
              <a:endParaRPr lang="ar-EG" sz="8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56029" y="1859598"/>
              <a:ext cx="1292790" cy="193899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400" dirty="0"/>
                <a:t>Rest</a:t>
              </a:r>
            </a:p>
            <a:p>
              <a:pPr algn="ctr"/>
              <a:r>
                <a:rPr lang="en-US" sz="2400" dirty="0"/>
                <a:t>Between</a:t>
              </a:r>
            </a:p>
            <a:p>
              <a:pPr algn="ctr"/>
              <a:r>
                <a:rPr lang="en-US" sz="2400" dirty="0"/>
                <a:t>Sets</a:t>
              </a:r>
            </a:p>
            <a:p>
              <a:pPr algn="ctr"/>
              <a:r>
                <a:rPr lang="en-US" sz="2400" dirty="0"/>
                <a:t>30:45</a:t>
              </a:r>
            </a:p>
            <a:p>
              <a:pPr algn="ctr"/>
              <a:r>
                <a:rPr lang="en-US" sz="2400" dirty="0"/>
                <a:t>sec</a:t>
              </a:r>
              <a:endParaRPr lang="ar-EG" sz="2400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6B9D3AC-74F7-B690-AF5B-72CA47F53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3" y="808590"/>
            <a:ext cx="1388578" cy="13885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B67B1C-728F-77EA-37BC-E1E25D4B8A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8" y="4512311"/>
            <a:ext cx="1191353" cy="1191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49CEC-DD3E-A3D5-9AAD-87B394F33A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" y="2556436"/>
            <a:ext cx="1504508" cy="150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55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290" y="0"/>
            <a:ext cx="4247998" cy="5868988"/>
            <a:chOff x="36290" y="0"/>
            <a:chExt cx="4247998" cy="58689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6" y="0"/>
              <a:ext cx="4247402" cy="586898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48196" y="440397"/>
              <a:ext cx="487634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Db row</a:t>
              </a:r>
              <a:endParaRPr lang="ar-EG" sz="8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6290" y="2160384"/>
              <a:ext cx="960519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 DB shoulder press</a:t>
              </a:r>
              <a:endParaRPr lang="ar-EG" sz="8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8807" y="4015194"/>
              <a:ext cx="764953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Biceps </a:t>
              </a:r>
              <a:r>
                <a:rPr lang="en-US" sz="800" dirty="0" err="1"/>
                <a:t>db</a:t>
              </a:r>
              <a:r>
                <a:rPr lang="en-US" sz="800" dirty="0"/>
                <a:t> curl</a:t>
              </a:r>
              <a:endParaRPr lang="ar-EG" sz="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86616" y="1195103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12</a:t>
              </a:r>
              <a:endParaRPr lang="ar-EG" sz="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15952" y="1205722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72285" y="3024570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12</a:t>
              </a:r>
              <a:endParaRPr lang="ar-EG" sz="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49257" y="3024570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72285" y="4733553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15369" y="4733553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56029" y="1859598"/>
              <a:ext cx="1292790" cy="193899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400" dirty="0"/>
                <a:t>Rest</a:t>
              </a:r>
            </a:p>
            <a:p>
              <a:pPr algn="ctr"/>
              <a:r>
                <a:rPr lang="en-US" sz="2400" dirty="0"/>
                <a:t>Between</a:t>
              </a:r>
            </a:p>
            <a:p>
              <a:pPr algn="ctr"/>
              <a:r>
                <a:rPr lang="en-US" sz="2400" dirty="0"/>
                <a:t>Sets</a:t>
              </a:r>
            </a:p>
            <a:p>
              <a:pPr algn="ctr"/>
              <a:r>
                <a:rPr lang="en-US" sz="2400" dirty="0"/>
                <a:t>30:45</a:t>
              </a:r>
            </a:p>
            <a:p>
              <a:pPr algn="ctr"/>
              <a:r>
                <a:rPr lang="en-US" sz="2400" dirty="0"/>
                <a:t>sec</a:t>
              </a:r>
              <a:endParaRPr lang="ar-EG" sz="2400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F3BF8E1-A4DC-1DDF-2B71-088A07692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4" y="706303"/>
            <a:ext cx="1399051" cy="13990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6D5A9E-16B5-BD0D-C268-C298A2C8A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" y="2413849"/>
            <a:ext cx="1292790" cy="12927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7C4E91-2D57-39DE-3389-6BCBBED9D9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0" y="4379779"/>
            <a:ext cx="1138436" cy="113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55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0"/>
            <a:ext cx="4248819" cy="5868988"/>
            <a:chOff x="0" y="0"/>
            <a:chExt cx="4248819" cy="58689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247402" cy="586898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44363" y="466747"/>
              <a:ext cx="896399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Lying-Knee-Raise</a:t>
              </a:r>
              <a:endParaRPr lang="ar-EG" sz="8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7627" y="2367239"/>
              <a:ext cx="606255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superman</a:t>
              </a:r>
              <a:endParaRPr lang="ar-EG" sz="8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6" y="2582683"/>
              <a:ext cx="1714500" cy="156267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830079" y="1086327"/>
              <a:ext cx="40046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sz="800" cap="all" dirty="0"/>
                <a:t>20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541663" y="1086327"/>
              <a:ext cx="23596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/>
              <a:r>
                <a:rPr lang="en-US" sz="800" cap="all" dirty="0"/>
                <a:t>4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43288" y="3172075"/>
              <a:ext cx="28725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/>
              <a:r>
                <a:rPr lang="en-US" sz="800" cap="all" dirty="0"/>
                <a:t>15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541664" y="3172075"/>
              <a:ext cx="23596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/>
              <a:r>
                <a:rPr lang="en-US" sz="800" cap="all" dirty="0"/>
                <a:t>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56029" y="1859598"/>
              <a:ext cx="1292790" cy="193899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400" dirty="0"/>
                <a:t>Rest</a:t>
              </a:r>
            </a:p>
            <a:p>
              <a:pPr algn="ctr"/>
              <a:r>
                <a:rPr lang="en-US" sz="2400" dirty="0"/>
                <a:t>Between</a:t>
              </a:r>
            </a:p>
            <a:p>
              <a:pPr algn="ctr"/>
              <a:r>
                <a:rPr lang="en-US" sz="2400" dirty="0"/>
                <a:t>Sets</a:t>
              </a:r>
            </a:p>
            <a:p>
              <a:pPr algn="ctr"/>
              <a:r>
                <a:rPr lang="en-US" sz="2400" dirty="0"/>
                <a:t>30:45</a:t>
              </a:r>
            </a:p>
            <a:p>
              <a:pPr algn="ctr"/>
              <a:r>
                <a:rPr lang="en-US" sz="2400" dirty="0"/>
                <a:t>sec</a:t>
              </a:r>
              <a:endParaRPr lang="ar-EG" sz="24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67C1CD1-5367-550F-F898-B4F8CD953B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7" y="804564"/>
            <a:ext cx="1520780" cy="152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55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5" y="2070398"/>
            <a:ext cx="2724916" cy="285001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6059" y="235031"/>
            <a:ext cx="3889058" cy="978165"/>
          </a:xfrm>
        </p:spPr>
        <p:txBody>
          <a:bodyPr>
            <a:noAutofit/>
          </a:bodyPr>
          <a:lstStyle/>
          <a:p>
            <a:r>
              <a:rPr lang="en-US" sz="1600" dirty="0"/>
              <a:t>Cardio </a:t>
            </a:r>
            <a:br>
              <a:rPr lang="en-US" sz="1600" dirty="0"/>
            </a:br>
            <a:r>
              <a:rPr lang="en-US" sz="1600" dirty="0"/>
              <a:t>25 : 40 min</a:t>
            </a:r>
            <a:br>
              <a:rPr lang="en-US" sz="1600" dirty="0"/>
            </a:br>
            <a:r>
              <a:rPr lang="en-US" sz="1600" dirty="0"/>
              <a:t>30 sec on</a:t>
            </a:r>
            <a:br>
              <a:rPr lang="en-US" sz="1600" dirty="0"/>
            </a:br>
            <a:r>
              <a:rPr lang="en-US" sz="1600" dirty="0"/>
              <a:t>30 sec off</a:t>
            </a:r>
          </a:p>
        </p:txBody>
      </p:sp>
    </p:spTree>
    <p:extLst>
      <p:ext uri="{BB962C8B-B14F-4D97-AF65-F5344CB8AC3E}">
        <p14:creationId xmlns:p14="http://schemas.microsoft.com/office/powerpoint/2010/main" val="1358758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238"/>
            <a:ext cx="432276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6530" y="2718470"/>
            <a:ext cx="824265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en-US" sz="9600" dirty="0">
                <a:latin typeface="Adobe Garamond Pro Bold" pitchFamily="18" charset="0"/>
              </a:rPr>
              <a:t>3</a:t>
            </a:r>
            <a:endParaRPr lang="ar-EG" sz="9600" dirty="0"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09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C4116-B959-4DB7-ADA8-5DD70845A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C9D6F76-DBD8-81B2-6DD7-6261D9FDA24A}"/>
              </a:ext>
            </a:extLst>
          </p:cNvPr>
          <p:cNvGrpSpPr/>
          <p:nvPr/>
        </p:nvGrpSpPr>
        <p:grpSpPr>
          <a:xfrm>
            <a:off x="72354" y="97757"/>
            <a:ext cx="3746050" cy="5694620"/>
            <a:chOff x="72354" y="97757"/>
            <a:chExt cx="3746050" cy="56946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4EAE3E4-BE49-2022-2BDD-87C6A8E46A34}"/>
                </a:ext>
              </a:extLst>
            </p:cNvPr>
            <p:cNvSpPr/>
            <p:nvPr/>
          </p:nvSpPr>
          <p:spPr>
            <a:xfrm>
              <a:off x="384940" y="728446"/>
              <a:ext cx="80182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March in place</a:t>
              </a:r>
              <a:endParaRPr lang="ar-EG" sz="8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A1E241-9C97-388E-A514-FB4E052F4FF6}"/>
                </a:ext>
              </a:extLst>
            </p:cNvPr>
            <p:cNvSpPr txBox="1"/>
            <p:nvPr/>
          </p:nvSpPr>
          <p:spPr>
            <a:xfrm>
              <a:off x="1073098" y="97757"/>
              <a:ext cx="21625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/>
                <a:t> WARM UP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5ABCCBD-FBAA-F8FA-40F5-BD3DE7799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6691" y="583034"/>
              <a:ext cx="721713" cy="72171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89A9D2-F606-DA8B-A6D7-C5BADB20E48A}"/>
                </a:ext>
              </a:extLst>
            </p:cNvPr>
            <p:cNvSpPr/>
            <p:nvPr/>
          </p:nvSpPr>
          <p:spPr>
            <a:xfrm>
              <a:off x="72354" y="1987872"/>
              <a:ext cx="142699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Arm circles + </a:t>
              </a:r>
              <a:r>
                <a:rPr lang="en-US" sz="800" dirty="0" err="1"/>
                <a:t>Soulder</a:t>
              </a:r>
              <a:r>
                <a:rPr lang="en-US" sz="800" dirty="0"/>
                <a:t> mobility</a:t>
              </a:r>
              <a:endParaRPr lang="ar-EG" sz="80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1FDBE5-EA32-2B44-09D5-BE7366EEC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89" y="2798548"/>
              <a:ext cx="721713" cy="72171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144144F-C54A-2786-9604-7296CDA28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89" y="5063426"/>
              <a:ext cx="721713" cy="72171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1B4A517-0E22-3D5E-EA85-E3A5CD759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88" y="4019445"/>
              <a:ext cx="721714" cy="72171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7E27D52-CC12-6577-5F48-2B9CADD9AD89}"/>
                </a:ext>
              </a:extLst>
            </p:cNvPr>
            <p:cNvSpPr/>
            <p:nvPr/>
          </p:nvSpPr>
          <p:spPr>
            <a:xfrm>
              <a:off x="465090" y="3159404"/>
              <a:ext cx="64152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High knees</a:t>
              </a:r>
              <a:endParaRPr lang="ar-EG" sz="8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387091E-041D-04AD-1295-83E981E4F0F9}"/>
                </a:ext>
              </a:extLst>
            </p:cNvPr>
            <p:cNvSpPr/>
            <p:nvPr/>
          </p:nvSpPr>
          <p:spPr>
            <a:xfrm>
              <a:off x="286357" y="4380302"/>
              <a:ext cx="99899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Body weight squats</a:t>
              </a:r>
              <a:endParaRPr lang="ar-EG" sz="8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3348E68-C21E-C7B9-3D2E-B2BD4BD03785}"/>
                </a:ext>
              </a:extLst>
            </p:cNvPr>
            <p:cNvSpPr/>
            <p:nvPr/>
          </p:nvSpPr>
          <p:spPr>
            <a:xfrm>
              <a:off x="325632" y="5493478"/>
              <a:ext cx="76014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Jumping jacks</a:t>
              </a:r>
              <a:endParaRPr lang="ar-EG" sz="800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EA092C6-2612-6D9D-EF3B-44D8A90DA211}"/>
                </a:ext>
              </a:extLst>
            </p:cNvPr>
            <p:cNvGrpSpPr/>
            <p:nvPr/>
          </p:nvGrpSpPr>
          <p:grpSpPr>
            <a:xfrm>
              <a:off x="1753463" y="728446"/>
              <a:ext cx="801824" cy="5063931"/>
              <a:chOff x="1753463" y="728446"/>
              <a:chExt cx="801824" cy="5063931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9353219-A869-06A1-7A67-969ADB2578AA}"/>
                  </a:ext>
                </a:extLst>
              </p:cNvPr>
              <p:cNvSpPr/>
              <p:nvPr/>
            </p:nvSpPr>
            <p:spPr>
              <a:xfrm>
                <a:off x="1753464" y="728446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3C61DCD-BFDA-057E-0D17-820635E65682}"/>
                  </a:ext>
                </a:extLst>
              </p:cNvPr>
              <p:cNvSpPr/>
              <p:nvPr/>
            </p:nvSpPr>
            <p:spPr>
              <a:xfrm>
                <a:off x="1753464" y="1864761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E2724F9-395A-91C9-587D-0EB5EACC3DC8}"/>
                  </a:ext>
                </a:extLst>
              </p:cNvPr>
              <p:cNvSpPr/>
              <p:nvPr/>
            </p:nvSpPr>
            <p:spPr>
              <a:xfrm>
                <a:off x="1753463" y="3058596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CDD5E80-E517-AFCD-6A32-A0733D48A0B3}"/>
                  </a:ext>
                </a:extLst>
              </p:cNvPr>
              <p:cNvSpPr/>
              <p:nvPr/>
            </p:nvSpPr>
            <p:spPr>
              <a:xfrm>
                <a:off x="1753463" y="4257191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68A22AD-2481-4B79-E717-9496C16BAF03}"/>
                  </a:ext>
                </a:extLst>
              </p:cNvPr>
              <p:cNvSpPr/>
              <p:nvPr/>
            </p:nvSpPr>
            <p:spPr>
              <a:xfrm>
                <a:off x="1753463" y="5330712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A54DD0A-BA25-8AA2-6D57-9CF7095B205F}"/>
                </a:ext>
              </a:extLst>
            </p:cNvPr>
            <p:cNvGrpSpPr/>
            <p:nvPr/>
          </p:nvGrpSpPr>
          <p:grpSpPr>
            <a:xfrm>
              <a:off x="3092388" y="1682686"/>
              <a:ext cx="721714" cy="721714"/>
              <a:chOff x="5400947" y="630238"/>
              <a:chExt cx="2417901" cy="241790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E1E56ED-CAA2-9C78-2DC2-D403CE958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0947" y="630238"/>
                <a:ext cx="2417901" cy="2417901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1F8C74-A6DA-2563-A788-9692BF6B89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0947" y="630239"/>
                <a:ext cx="792088" cy="31365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2147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880" y="0"/>
            <a:ext cx="4268408" cy="5868988"/>
            <a:chOff x="15880" y="0"/>
            <a:chExt cx="4268408" cy="58689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6" y="0"/>
              <a:ext cx="4247402" cy="58689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2355" y="414214"/>
              <a:ext cx="1015021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DB floor chest press</a:t>
              </a:r>
              <a:endParaRPr lang="ar-EG" sz="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91703" y="1292770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12</a:t>
              </a:r>
              <a:endParaRPr lang="ar-EG" sz="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71844" y="1292770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06498" y="3122009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20</a:t>
              </a:r>
              <a:endParaRPr lang="ar-EG" sz="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69312" y="3122009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56558" y="4660110"/>
              <a:ext cx="389851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8_12</a:t>
              </a:r>
              <a:endParaRPr lang="ar-EG" sz="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03200" y="4675471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3655" y="2075914"/>
              <a:ext cx="960519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Chest incline press</a:t>
              </a:r>
              <a:endParaRPr lang="ar-EG" sz="8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880" y="3946843"/>
              <a:ext cx="992579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800" dirty="0"/>
                <a:t>Diamond </a:t>
              </a:r>
              <a:r>
                <a:rPr lang="en-US" sz="800" dirty="0" err="1"/>
                <a:t>push_ups</a:t>
              </a:r>
              <a:endParaRPr lang="ar-EG" sz="8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56029" y="1859598"/>
              <a:ext cx="1292790" cy="193899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400" dirty="0"/>
                <a:t>Rest</a:t>
              </a:r>
            </a:p>
            <a:p>
              <a:pPr algn="ctr"/>
              <a:r>
                <a:rPr lang="en-US" sz="2400" dirty="0"/>
                <a:t>Between</a:t>
              </a:r>
            </a:p>
            <a:p>
              <a:pPr algn="ctr"/>
              <a:r>
                <a:rPr lang="en-US" sz="2400" dirty="0"/>
                <a:t>Sets</a:t>
              </a:r>
            </a:p>
            <a:p>
              <a:pPr algn="ctr"/>
              <a:r>
                <a:rPr lang="en-US" sz="2400" dirty="0"/>
                <a:t>30:45</a:t>
              </a:r>
            </a:p>
            <a:p>
              <a:pPr algn="ctr"/>
              <a:r>
                <a:rPr lang="en-US" sz="2400" dirty="0"/>
                <a:t>sec</a:t>
              </a:r>
              <a:endParaRPr lang="ar-EG" sz="2400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AADC64A-04EE-A9B5-AC13-BDD6314797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9909"/>
            <a:ext cx="1803415" cy="9467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4DA7DA-01E2-A960-6D72-9925E7B5A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2" y="2325337"/>
            <a:ext cx="1553930" cy="15539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A3CCFC-D69E-A518-0B55-4FD129705D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5" y="4236863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55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234" y="6518"/>
            <a:ext cx="4276053" cy="5868988"/>
            <a:chOff x="8234" y="6518"/>
            <a:chExt cx="4276053" cy="58689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5" y="6518"/>
              <a:ext cx="4247402" cy="586898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0678" y="444739"/>
              <a:ext cx="85472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Db upright rows</a:t>
              </a:r>
              <a:endParaRPr lang="ar-EG" sz="8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5599" y="3895309"/>
              <a:ext cx="748923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Hammer-Curl</a:t>
              </a:r>
              <a:endParaRPr lang="ar-EG" sz="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93179" y="1278310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</a:t>
              </a:r>
              <a:endParaRPr lang="ar-EG" sz="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15247" y="1278310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62025" y="3102153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</a:t>
              </a:r>
              <a:endParaRPr lang="ar-EG" sz="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24507" y="3102153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37404" y="4561228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12</a:t>
              </a:r>
              <a:endParaRPr lang="ar-EG" sz="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15247" y="4572428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56029" y="1859598"/>
              <a:ext cx="1292790" cy="193899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400" dirty="0"/>
                <a:t>Rest</a:t>
              </a:r>
            </a:p>
            <a:p>
              <a:pPr algn="ctr"/>
              <a:r>
                <a:rPr lang="en-US" sz="2400" dirty="0"/>
                <a:t>Between</a:t>
              </a:r>
            </a:p>
            <a:p>
              <a:pPr algn="ctr"/>
              <a:r>
                <a:rPr lang="en-US" sz="2400" dirty="0"/>
                <a:t>Sets</a:t>
              </a:r>
            </a:p>
            <a:p>
              <a:pPr algn="ctr"/>
              <a:r>
                <a:rPr lang="en-US" sz="2400" dirty="0"/>
                <a:t>30:45</a:t>
              </a:r>
            </a:p>
            <a:p>
              <a:pPr algn="ctr"/>
              <a:r>
                <a:rPr lang="en-US" sz="2400" dirty="0"/>
                <a:t>sec</a:t>
              </a:r>
              <a:endParaRPr lang="ar-EG" sz="24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8234" y="2248517"/>
              <a:ext cx="89640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Db -Lateral-Raise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757CB41-7D7B-243D-C8FC-5627B811E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0" y="688538"/>
            <a:ext cx="1525876" cy="15258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B10C16-3F6B-E175-874A-A0851FFEA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5" y="2498064"/>
            <a:ext cx="1300526" cy="13005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821A8B-2C11-1EDF-DDFB-B89BE13033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1" y="4243584"/>
            <a:ext cx="1303475" cy="130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35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47" y="-17834"/>
            <a:ext cx="4320828" cy="5868988"/>
            <a:chOff x="347" y="-17834"/>
            <a:chExt cx="4320828" cy="58689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" y="-17834"/>
              <a:ext cx="4320828" cy="586898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57" y="702246"/>
              <a:ext cx="1570484" cy="144016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2355" y="414214"/>
              <a:ext cx="76014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arm leg raises</a:t>
              </a:r>
              <a:endParaRPr lang="ar-EG" sz="800" dirty="0"/>
            </a:p>
          </p:txBody>
        </p:sp>
        <p:pic>
          <p:nvPicPr>
            <p:cNvPr id="5122" name="Picture 2" descr="C:\Users\FORMAT\Desktop\my workout vidoes\abs and core2\plank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1" y="2160402"/>
              <a:ext cx="1512515" cy="1512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2355" y="1926963"/>
              <a:ext cx="41389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plank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56029" y="1859598"/>
              <a:ext cx="1292790" cy="193899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400" dirty="0"/>
                <a:t>Rest</a:t>
              </a:r>
            </a:p>
            <a:p>
              <a:pPr algn="ctr"/>
              <a:r>
                <a:rPr lang="en-US" sz="2400" dirty="0"/>
                <a:t>Between</a:t>
              </a:r>
            </a:p>
            <a:p>
              <a:pPr algn="ctr"/>
              <a:r>
                <a:rPr lang="en-US" sz="2400" dirty="0"/>
                <a:t>Sets</a:t>
              </a:r>
            </a:p>
            <a:p>
              <a:pPr algn="ctr"/>
              <a:r>
                <a:rPr lang="en-US" sz="2400" dirty="0"/>
                <a:t>30:45</a:t>
              </a:r>
            </a:p>
            <a:p>
              <a:pPr algn="ctr"/>
              <a:r>
                <a:rPr lang="en-US" sz="2400" dirty="0"/>
                <a:t>sec</a:t>
              </a:r>
              <a:endParaRPr lang="ar-EG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93179" y="1278310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20</a:t>
              </a:r>
              <a:endParaRPr lang="ar-EG" sz="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15247" y="1278310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97103" y="3102153"/>
              <a:ext cx="417101" cy="33855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30:60</a:t>
              </a:r>
            </a:p>
            <a:p>
              <a:pPr algn="ctr"/>
              <a:r>
                <a:rPr lang="en-US" sz="800" dirty="0"/>
                <a:t>sec</a:t>
              </a:r>
              <a:endParaRPr lang="ar-EG" sz="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24507" y="3102153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69141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5" y="2070398"/>
            <a:ext cx="2724916" cy="285001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6059" y="235031"/>
            <a:ext cx="3889058" cy="978165"/>
          </a:xfrm>
        </p:spPr>
        <p:txBody>
          <a:bodyPr>
            <a:noAutofit/>
          </a:bodyPr>
          <a:lstStyle/>
          <a:p>
            <a:r>
              <a:rPr lang="en-US" sz="1600" dirty="0"/>
              <a:t>Cardio </a:t>
            </a:r>
            <a:br>
              <a:rPr lang="en-US" sz="1600" dirty="0"/>
            </a:br>
            <a:r>
              <a:rPr lang="en-US" sz="1600" dirty="0"/>
              <a:t>25 : 40 min</a:t>
            </a:r>
            <a:br>
              <a:rPr lang="en-US" sz="1600" dirty="0"/>
            </a:br>
            <a:r>
              <a:rPr lang="en-US" sz="1600" dirty="0"/>
              <a:t>30 sec on</a:t>
            </a:r>
            <a:br>
              <a:rPr lang="en-US" sz="1600" dirty="0"/>
            </a:br>
            <a:r>
              <a:rPr lang="en-US" sz="1600" dirty="0"/>
              <a:t>30 sec off</a:t>
            </a:r>
          </a:p>
        </p:txBody>
      </p:sp>
    </p:spTree>
    <p:extLst>
      <p:ext uri="{BB962C8B-B14F-4D97-AF65-F5344CB8AC3E}">
        <p14:creationId xmlns:p14="http://schemas.microsoft.com/office/powerpoint/2010/main" val="1358758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ORMAT\Desktop\255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" y="630238"/>
            <a:ext cx="432117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320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8E487F-1BAC-B18D-983E-91F0A4D61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633"/>
            <a:ext cx="4321175" cy="46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0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7484B-6BF6-0D82-239A-8355694B4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48D763-9ADE-A4F9-0AB7-680B8D99FA22}"/>
              </a:ext>
            </a:extLst>
          </p:cNvPr>
          <p:cNvSpPr txBox="1"/>
          <p:nvPr/>
        </p:nvSpPr>
        <p:spPr>
          <a:xfrm>
            <a:off x="0" y="2149664"/>
            <a:ext cx="43211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dirty="0"/>
              <a:t>REST</a:t>
            </a:r>
          </a:p>
        </p:txBody>
      </p:sp>
    </p:spTree>
    <p:extLst>
      <p:ext uri="{BB962C8B-B14F-4D97-AF65-F5344CB8AC3E}">
        <p14:creationId xmlns:p14="http://schemas.microsoft.com/office/powerpoint/2010/main" val="1265442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D627C5-3340-4448-ECDC-1C520CA28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633"/>
            <a:ext cx="4321175" cy="46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95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52679-9022-6402-8AF4-E9B1B1FD5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8245826-803C-961C-948C-AEA5B5574570}"/>
              </a:ext>
            </a:extLst>
          </p:cNvPr>
          <p:cNvGrpSpPr/>
          <p:nvPr/>
        </p:nvGrpSpPr>
        <p:grpSpPr>
          <a:xfrm>
            <a:off x="72354" y="97757"/>
            <a:ext cx="3746050" cy="5694620"/>
            <a:chOff x="72354" y="97757"/>
            <a:chExt cx="3746050" cy="56946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1797C93-E25B-68F3-8E1F-F442E7449090}"/>
                </a:ext>
              </a:extLst>
            </p:cNvPr>
            <p:cNvSpPr/>
            <p:nvPr/>
          </p:nvSpPr>
          <p:spPr>
            <a:xfrm>
              <a:off x="384940" y="728446"/>
              <a:ext cx="80182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March in place</a:t>
              </a:r>
              <a:endParaRPr lang="ar-EG" sz="8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E5D43A1-7D15-82AA-4BB1-2321C1E0BBC2}"/>
                </a:ext>
              </a:extLst>
            </p:cNvPr>
            <p:cNvSpPr txBox="1"/>
            <p:nvPr/>
          </p:nvSpPr>
          <p:spPr>
            <a:xfrm>
              <a:off x="1073098" y="97757"/>
              <a:ext cx="21625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/>
                <a:t> WARM UP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BA31345-A6AF-3B01-5BB4-FB4112BDD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6691" y="583034"/>
              <a:ext cx="721713" cy="72171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BFE4F6-100C-7494-6F5C-F73253670A4E}"/>
                </a:ext>
              </a:extLst>
            </p:cNvPr>
            <p:cNvSpPr/>
            <p:nvPr/>
          </p:nvSpPr>
          <p:spPr>
            <a:xfrm>
              <a:off x="72354" y="1987872"/>
              <a:ext cx="142699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Arm circles + </a:t>
              </a:r>
              <a:r>
                <a:rPr lang="en-US" sz="800" dirty="0" err="1"/>
                <a:t>Soulder</a:t>
              </a:r>
              <a:r>
                <a:rPr lang="en-US" sz="800" dirty="0"/>
                <a:t> mobility</a:t>
              </a:r>
              <a:endParaRPr lang="ar-EG" sz="80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0048270-4830-A8EF-FE75-18FDC690F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89" y="2798548"/>
              <a:ext cx="721713" cy="72171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C2D1BF4-47F8-B409-AB79-EEE543D80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89" y="5063426"/>
              <a:ext cx="721713" cy="72171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D8C7740-2B09-2CAD-E8B0-B0A2BDA7E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88" y="4019445"/>
              <a:ext cx="721714" cy="72171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22A5B17-883B-7294-88DB-87F0BB2FDCC7}"/>
                </a:ext>
              </a:extLst>
            </p:cNvPr>
            <p:cNvSpPr/>
            <p:nvPr/>
          </p:nvSpPr>
          <p:spPr>
            <a:xfrm>
              <a:off x="465090" y="3159404"/>
              <a:ext cx="64152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High knees</a:t>
              </a:r>
              <a:endParaRPr lang="ar-EG" sz="8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9E2ADC-0A1F-1A2F-6664-BE1699A6B0F7}"/>
                </a:ext>
              </a:extLst>
            </p:cNvPr>
            <p:cNvSpPr/>
            <p:nvPr/>
          </p:nvSpPr>
          <p:spPr>
            <a:xfrm>
              <a:off x="286357" y="4380302"/>
              <a:ext cx="99899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Body weight squats</a:t>
              </a:r>
              <a:endParaRPr lang="ar-EG" sz="8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0612976-755F-4177-EE75-C0798EC5D376}"/>
                </a:ext>
              </a:extLst>
            </p:cNvPr>
            <p:cNvSpPr/>
            <p:nvPr/>
          </p:nvSpPr>
          <p:spPr>
            <a:xfrm>
              <a:off x="325632" y="5493478"/>
              <a:ext cx="76014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Jumping jacks</a:t>
              </a:r>
              <a:endParaRPr lang="ar-EG" sz="800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2EA19F4-0BB1-88D3-DA5F-6E7CF55DD51B}"/>
                </a:ext>
              </a:extLst>
            </p:cNvPr>
            <p:cNvGrpSpPr/>
            <p:nvPr/>
          </p:nvGrpSpPr>
          <p:grpSpPr>
            <a:xfrm>
              <a:off x="1753463" y="728446"/>
              <a:ext cx="801824" cy="5063931"/>
              <a:chOff x="1753463" y="728446"/>
              <a:chExt cx="801824" cy="5063931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67F05BB-80B1-5BBE-68B9-C2A8B4727C85}"/>
                  </a:ext>
                </a:extLst>
              </p:cNvPr>
              <p:cNvSpPr/>
              <p:nvPr/>
            </p:nvSpPr>
            <p:spPr>
              <a:xfrm>
                <a:off x="1753464" y="728446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EC378B6-5513-52D1-3645-338D7B1AED22}"/>
                  </a:ext>
                </a:extLst>
              </p:cNvPr>
              <p:cNvSpPr/>
              <p:nvPr/>
            </p:nvSpPr>
            <p:spPr>
              <a:xfrm>
                <a:off x="1753464" y="1864761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1AB189E-FD10-6D94-A969-2A25F6D94E03}"/>
                  </a:ext>
                </a:extLst>
              </p:cNvPr>
              <p:cNvSpPr/>
              <p:nvPr/>
            </p:nvSpPr>
            <p:spPr>
              <a:xfrm>
                <a:off x="1753463" y="3058596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31E03E8-38E9-BA80-4542-827969D22A54}"/>
                  </a:ext>
                </a:extLst>
              </p:cNvPr>
              <p:cNvSpPr/>
              <p:nvPr/>
            </p:nvSpPr>
            <p:spPr>
              <a:xfrm>
                <a:off x="1753463" y="4257191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091771A-BB8F-3313-634A-603718EB6721}"/>
                  </a:ext>
                </a:extLst>
              </p:cNvPr>
              <p:cNvSpPr/>
              <p:nvPr/>
            </p:nvSpPr>
            <p:spPr>
              <a:xfrm>
                <a:off x="1753463" y="5330712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48DC6DA-922A-7D7D-26CF-87C56312EE5D}"/>
                </a:ext>
              </a:extLst>
            </p:cNvPr>
            <p:cNvGrpSpPr/>
            <p:nvPr/>
          </p:nvGrpSpPr>
          <p:grpSpPr>
            <a:xfrm>
              <a:off x="3092388" y="1682686"/>
              <a:ext cx="721714" cy="721714"/>
              <a:chOff x="5400947" y="630238"/>
              <a:chExt cx="2417901" cy="241790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D2BB61A-A0E5-5D45-8319-512AA88E9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0947" y="630238"/>
                <a:ext cx="2417901" cy="2417901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9241D10-DB82-69A2-EC78-7816261C83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0947" y="630239"/>
                <a:ext cx="792088" cy="31365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12532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C4CEE-54D1-95FD-DFAE-E8A4E84AC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4DDD152-0603-67F7-84C8-E318FAE06B9C}"/>
              </a:ext>
            </a:extLst>
          </p:cNvPr>
          <p:cNvGrpSpPr/>
          <p:nvPr/>
        </p:nvGrpSpPr>
        <p:grpSpPr>
          <a:xfrm>
            <a:off x="36885" y="6518"/>
            <a:ext cx="4247402" cy="5868988"/>
            <a:chOff x="36885" y="6518"/>
            <a:chExt cx="4247402" cy="58689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3BF342-5873-70E1-D6E1-DEE857158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5" y="6518"/>
              <a:ext cx="4247402" cy="586898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5DC5DAA-9E55-4AF7-6385-BAB8B05064D9}"/>
                </a:ext>
              </a:extLst>
            </p:cNvPr>
            <p:cNvSpPr txBox="1"/>
            <p:nvPr/>
          </p:nvSpPr>
          <p:spPr>
            <a:xfrm>
              <a:off x="72355" y="444739"/>
              <a:ext cx="971741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Kneeling-pulldown</a:t>
              </a:r>
              <a:endParaRPr lang="ar-EG" sz="8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BA704B-7E6A-A9CE-649E-DB79BBA727C3}"/>
                </a:ext>
              </a:extLst>
            </p:cNvPr>
            <p:cNvSpPr txBox="1"/>
            <p:nvPr/>
          </p:nvSpPr>
          <p:spPr>
            <a:xfrm>
              <a:off x="81975" y="3895309"/>
              <a:ext cx="776175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Chest push up</a:t>
              </a:r>
              <a:endParaRPr lang="ar-EG" sz="8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BD8785-45FC-2CE9-7FE0-C2D330B3D434}"/>
                </a:ext>
              </a:extLst>
            </p:cNvPr>
            <p:cNvSpPr txBox="1"/>
            <p:nvPr/>
          </p:nvSpPr>
          <p:spPr>
            <a:xfrm>
              <a:off x="1893179" y="1278310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</a:t>
              </a:r>
              <a:endParaRPr lang="ar-EG" sz="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6A3B96-1016-213F-D2E7-510B9A3B531E}"/>
                </a:ext>
              </a:extLst>
            </p:cNvPr>
            <p:cNvSpPr txBox="1"/>
            <p:nvPr/>
          </p:nvSpPr>
          <p:spPr>
            <a:xfrm>
              <a:off x="2515247" y="1278310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C6D375-D898-2473-F36A-6BD7B81E3DB8}"/>
                </a:ext>
              </a:extLst>
            </p:cNvPr>
            <p:cNvSpPr txBox="1"/>
            <p:nvPr/>
          </p:nvSpPr>
          <p:spPr>
            <a:xfrm>
              <a:off x="1962025" y="3102153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</a:t>
              </a:r>
              <a:endParaRPr lang="ar-EG" sz="8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368A3C-C1B2-33AE-A991-F4CA8DD11838}"/>
                </a:ext>
              </a:extLst>
            </p:cNvPr>
            <p:cNvSpPr txBox="1"/>
            <p:nvPr/>
          </p:nvSpPr>
          <p:spPr>
            <a:xfrm>
              <a:off x="2524507" y="3102153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FD65E0-DC74-8AEE-2A2A-126C6DFF6F49}"/>
                </a:ext>
              </a:extLst>
            </p:cNvPr>
            <p:cNvSpPr txBox="1"/>
            <p:nvPr/>
          </p:nvSpPr>
          <p:spPr>
            <a:xfrm>
              <a:off x="1937404" y="4561228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12</a:t>
              </a:r>
              <a:endParaRPr lang="ar-EG" sz="8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AC84E0-B372-1C13-515A-07D3BD571C1A}"/>
                </a:ext>
              </a:extLst>
            </p:cNvPr>
            <p:cNvSpPr txBox="1"/>
            <p:nvPr/>
          </p:nvSpPr>
          <p:spPr>
            <a:xfrm>
              <a:off x="2515247" y="4572428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ED5982-651D-829D-B99A-859139687B52}"/>
                </a:ext>
              </a:extLst>
            </p:cNvPr>
            <p:cNvSpPr txBox="1"/>
            <p:nvPr/>
          </p:nvSpPr>
          <p:spPr>
            <a:xfrm>
              <a:off x="2956029" y="1859598"/>
              <a:ext cx="1292790" cy="193899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400" dirty="0"/>
                <a:t>Rest</a:t>
              </a:r>
            </a:p>
            <a:p>
              <a:pPr algn="ctr"/>
              <a:r>
                <a:rPr lang="en-US" sz="2400" dirty="0"/>
                <a:t>Between</a:t>
              </a:r>
            </a:p>
            <a:p>
              <a:pPr algn="ctr"/>
              <a:r>
                <a:rPr lang="en-US" sz="2400" dirty="0"/>
                <a:t>Sets</a:t>
              </a:r>
            </a:p>
            <a:p>
              <a:pPr algn="ctr"/>
              <a:r>
                <a:rPr lang="en-US" sz="2400" dirty="0"/>
                <a:t>30:45</a:t>
              </a:r>
            </a:p>
            <a:p>
              <a:pPr algn="ctr"/>
              <a:r>
                <a:rPr lang="en-US" sz="2400" dirty="0"/>
                <a:t>sec</a:t>
              </a:r>
              <a:endParaRPr lang="ar-EG" sz="24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8D7E251-4022-1883-503C-F846021258A9}"/>
                </a:ext>
              </a:extLst>
            </p:cNvPr>
            <p:cNvSpPr/>
            <p:nvPr/>
          </p:nvSpPr>
          <p:spPr>
            <a:xfrm>
              <a:off x="49721" y="2183095"/>
              <a:ext cx="157607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R-Band-Bent-Over-Rear-Delt-Fly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9D3448B-A8D6-0D44-E253-752F729D2B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8" y="2438169"/>
            <a:ext cx="1416917" cy="1416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6C561E-B260-3F6A-801D-85784E16C3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1" y="4352356"/>
            <a:ext cx="1292790" cy="129279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7F01C4A-DE5A-FCB4-1BDC-4BE8CF03C198}"/>
              </a:ext>
            </a:extLst>
          </p:cNvPr>
          <p:cNvGrpSpPr/>
          <p:nvPr/>
        </p:nvGrpSpPr>
        <p:grpSpPr>
          <a:xfrm>
            <a:off x="157661" y="673416"/>
            <a:ext cx="1329241" cy="1328103"/>
            <a:chOff x="95937" y="702246"/>
            <a:chExt cx="1482372" cy="148110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DCA7D14-0C63-1701-632F-765375941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06" y="702246"/>
              <a:ext cx="1481103" cy="14811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DB715F9-FD0B-6F6D-A532-8D1C30749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37" y="709946"/>
              <a:ext cx="446710" cy="345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6223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7EF69-25A1-BB94-4DAE-45C1729A2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9D04D3B-BA69-5195-37A1-7A7DE8CF16EA}"/>
              </a:ext>
            </a:extLst>
          </p:cNvPr>
          <p:cNvGrpSpPr/>
          <p:nvPr/>
        </p:nvGrpSpPr>
        <p:grpSpPr>
          <a:xfrm>
            <a:off x="36885" y="6518"/>
            <a:ext cx="4247402" cy="5868988"/>
            <a:chOff x="36885" y="6518"/>
            <a:chExt cx="4247402" cy="58689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AD455A-B371-701A-D2F5-88012A370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5" y="6518"/>
              <a:ext cx="4247402" cy="586898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C97D110-801D-D321-70C9-6808ACA1CA79}"/>
                </a:ext>
              </a:extLst>
            </p:cNvPr>
            <p:cNvSpPr txBox="1"/>
            <p:nvPr/>
          </p:nvSpPr>
          <p:spPr>
            <a:xfrm>
              <a:off x="132470" y="444739"/>
              <a:ext cx="851516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DB skull crusher</a:t>
              </a:r>
              <a:endParaRPr lang="ar-EG" sz="8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D44EDC-FBC1-4A33-0F85-E9109632322A}"/>
                </a:ext>
              </a:extLst>
            </p:cNvPr>
            <p:cNvSpPr txBox="1"/>
            <p:nvPr/>
          </p:nvSpPr>
          <p:spPr>
            <a:xfrm>
              <a:off x="88855" y="3870598"/>
              <a:ext cx="135165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Resistance-Band-Toe-Touch</a:t>
              </a:r>
              <a:endParaRPr lang="ar-EG" sz="8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87E0C3-AE49-B3BE-625B-043280508265}"/>
                </a:ext>
              </a:extLst>
            </p:cNvPr>
            <p:cNvSpPr txBox="1"/>
            <p:nvPr/>
          </p:nvSpPr>
          <p:spPr>
            <a:xfrm>
              <a:off x="1893179" y="1278310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</a:t>
              </a:r>
              <a:endParaRPr lang="ar-EG" sz="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434E3A-CB47-C273-955E-64BE4EE87C11}"/>
                </a:ext>
              </a:extLst>
            </p:cNvPr>
            <p:cNvSpPr txBox="1"/>
            <p:nvPr/>
          </p:nvSpPr>
          <p:spPr>
            <a:xfrm>
              <a:off x="2515247" y="1278310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FB802A-43A9-8FAB-E2AE-E2CDE90F7E63}"/>
                </a:ext>
              </a:extLst>
            </p:cNvPr>
            <p:cNvSpPr txBox="1"/>
            <p:nvPr/>
          </p:nvSpPr>
          <p:spPr>
            <a:xfrm>
              <a:off x="1962025" y="3102153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</a:t>
              </a:r>
              <a:endParaRPr lang="ar-EG" sz="8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55E2F7-5C6A-0EBF-55FF-F09CCD129C32}"/>
                </a:ext>
              </a:extLst>
            </p:cNvPr>
            <p:cNvSpPr txBox="1"/>
            <p:nvPr/>
          </p:nvSpPr>
          <p:spPr>
            <a:xfrm>
              <a:off x="2524507" y="3102153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6399B2-EFD8-3635-C359-548A519F603B}"/>
                </a:ext>
              </a:extLst>
            </p:cNvPr>
            <p:cNvSpPr txBox="1"/>
            <p:nvPr/>
          </p:nvSpPr>
          <p:spPr>
            <a:xfrm>
              <a:off x="1937404" y="4561228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12</a:t>
              </a:r>
              <a:endParaRPr lang="ar-EG" sz="8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BF8BEE-8CE8-5272-3E13-EEAC7485F1F9}"/>
                </a:ext>
              </a:extLst>
            </p:cNvPr>
            <p:cNvSpPr txBox="1"/>
            <p:nvPr/>
          </p:nvSpPr>
          <p:spPr>
            <a:xfrm>
              <a:off x="2515247" y="4572428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3E7409-7C04-29F2-6DB8-6EE9CB54EE26}"/>
                </a:ext>
              </a:extLst>
            </p:cNvPr>
            <p:cNvSpPr txBox="1"/>
            <p:nvPr/>
          </p:nvSpPr>
          <p:spPr>
            <a:xfrm>
              <a:off x="2956029" y="1859598"/>
              <a:ext cx="1292790" cy="193899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400" dirty="0"/>
                <a:t>Rest</a:t>
              </a:r>
            </a:p>
            <a:p>
              <a:pPr algn="ctr"/>
              <a:r>
                <a:rPr lang="en-US" sz="2400" dirty="0"/>
                <a:t>Between</a:t>
              </a:r>
            </a:p>
            <a:p>
              <a:pPr algn="ctr"/>
              <a:r>
                <a:rPr lang="en-US" sz="2400" dirty="0"/>
                <a:t>Sets</a:t>
              </a:r>
            </a:p>
            <a:p>
              <a:pPr algn="ctr"/>
              <a:r>
                <a:rPr lang="en-US" sz="2400" dirty="0"/>
                <a:t>30:45</a:t>
              </a:r>
            </a:p>
            <a:p>
              <a:pPr algn="ctr"/>
              <a:r>
                <a:rPr lang="en-US" sz="2400" dirty="0"/>
                <a:t>sec</a:t>
              </a:r>
              <a:endParaRPr lang="ar-EG" sz="24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E4FAF8-FC35-F803-5EBE-9C81302477D9}"/>
                </a:ext>
              </a:extLst>
            </p:cNvPr>
            <p:cNvSpPr/>
            <p:nvPr/>
          </p:nvSpPr>
          <p:spPr>
            <a:xfrm>
              <a:off x="144363" y="2183095"/>
              <a:ext cx="91243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DB concentration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C4DF47C-0953-BA7E-C084-C71ED9B810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5" y="760848"/>
            <a:ext cx="1292791" cy="12927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B60555-F006-328F-450B-C848EB5D78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" y="2493751"/>
            <a:ext cx="1350581" cy="13505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588160-9820-C9D2-9136-669902DBF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4" y="4219929"/>
            <a:ext cx="1409902" cy="140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22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954D4-7AA3-21F7-DBE1-9B8B4020E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50940E8-E2E3-380C-B02A-2B8145EA094B}"/>
              </a:ext>
            </a:extLst>
          </p:cNvPr>
          <p:cNvGrpSpPr/>
          <p:nvPr/>
        </p:nvGrpSpPr>
        <p:grpSpPr>
          <a:xfrm>
            <a:off x="36885" y="6518"/>
            <a:ext cx="4247402" cy="5868988"/>
            <a:chOff x="36885" y="6518"/>
            <a:chExt cx="4247402" cy="58689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C8A2BF8-CB14-97A6-9D11-8739D295B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5" y="6518"/>
              <a:ext cx="4247402" cy="586898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E263B43-548B-CF2B-11B4-2D05B5F2A4EB}"/>
                </a:ext>
              </a:extLst>
            </p:cNvPr>
            <p:cNvSpPr txBox="1"/>
            <p:nvPr/>
          </p:nvSpPr>
          <p:spPr>
            <a:xfrm>
              <a:off x="239070" y="444739"/>
              <a:ext cx="638315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flutter Kick</a:t>
              </a:r>
              <a:endParaRPr lang="ar-EG" sz="8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F2D0D55-F040-6E21-A221-A534E729E7F4}"/>
                </a:ext>
              </a:extLst>
            </p:cNvPr>
            <p:cNvSpPr txBox="1"/>
            <p:nvPr/>
          </p:nvSpPr>
          <p:spPr>
            <a:xfrm>
              <a:off x="1893179" y="1278310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</a:t>
              </a:r>
              <a:endParaRPr lang="ar-EG" sz="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67BEED-4A95-2655-AF4E-C39C0D22DC05}"/>
                </a:ext>
              </a:extLst>
            </p:cNvPr>
            <p:cNvSpPr txBox="1"/>
            <p:nvPr/>
          </p:nvSpPr>
          <p:spPr>
            <a:xfrm>
              <a:off x="2515247" y="1278310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B50FA7-B36C-2868-9986-2806C846F57E}"/>
                </a:ext>
              </a:extLst>
            </p:cNvPr>
            <p:cNvSpPr txBox="1"/>
            <p:nvPr/>
          </p:nvSpPr>
          <p:spPr>
            <a:xfrm>
              <a:off x="1962025" y="3102153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</a:t>
              </a:r>
              <a:endParaRPr lang="ar-EG" sz="8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1EF080-7091-DEEE-8C72-30CF30879610}"/>
                </a:ext>
              </a:extLst>
            </p:cNvPr>
            <p:cNvSpPr txBox="1"/>
            <p:nvPr/>
          </p:nvSpPr>
          <p:spPr>
            <a:xfrm>
              <a:off x="2524507" y="3102153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8818B7-69FA-872A-16F1-B731B5357081}"/>
                </a:ext>
              </a:extLst>
            </p:cNvPr>
            <p:cNvSpPr txBox="1"/>
            <p:nvPr/>
          </p:nvSpPr>
          <p:spPr>
            <a:xfrm>
              <a:off x="2956029" y="1859598"/>
              <a:ext cx="1292790" cy="193899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400" dirty="0"/>
                <a:t>Rest</a:t>
              </a:r>
            </a:p>
            <a:p>
              <a:pPr algn="ctr"/>
              <a:r>
                <a:rPr lang="en-US" sz="2400" dirty="0"/>
                <a:t>Between</a:t>
              </a:r>
            </a:p>
            <a:p>
              <a:pPr algn="ctr"/>
              <a:r>
                <a:rPr lang="en-US" sz="2400" dirty="0"/>
                <a:t>Sets</a:t>
              </a:r>
            </a:p>
            <a:p>
              <a:pPr algn="ctr"/>
              <a:r>
                <a:rPr lang="en-US" sz="2400" dirty="0"/>
                <a:t>30:45</a:t>
              </a:r>
            </a:p>
            <a:p>
              <a:pPr algn="ctr"/>
              <a:r>
                <a:rPr lang="en-US" sz="2400" dirty="0"/>
                <a:t>sec</a:t>
              </a:r>
              <a:endParaRPr lang="ar-EG" sz="24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0A1502-0F76-B43E-6085-D0DCCF54B0C4}"/>
                </a:ext>
              </a:extLst>
            </p:cNvPr>
            <p:cNvSpPr/>
            <p:nvPr/>
          </p:nvSpPr>
          <p:spPr>
            <a:xfrm>
              <a:off x="144363" y="2183095"/>
              <a:ext cx="41229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Plank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D15631E-E505-3B5C-DFDC-87823964B5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0" y="702246"/>
            <a:ext cx="1387066" cy="13870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21A7A7-53D2-584C-422A-3E405C03F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" y="2492322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65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15ABA-7E35-74B2-0DCD-253A69D57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CC9E24-D071-C04E-F63F-ED740C452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5" y="2070398"/>
            <a:ext cx="2724916" cy="285001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AD5931E-5D7F-1633-1F13-1C3E37B4C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59" y="235031"/>
            <a:ext cx="3889058" cy="978165"/>
          </a:xfrm>
        </p:spPr>
        <p:txBody>
          <a:bodyPr>
            <a:noAutofit/>
          </a:bodyPr>
          <a:lstStyle/>
          <a:p>
            <a:r>
              <a:rPr lang="en-US" sz="1600" dirty="0"/>
              <a:t>Cardio </a:t>
            </a:r>
            <a:br>
              <a:rPr lang="en-US" sz="1600" dirty="0"/>
            </a:br>
            <a:r>
              <a:rPr lang="en-US" sz="1600" dirty="0"/>
              <a:t>25 : 40 min</a:t>
            </a:r>
            <a:br>
              <a:rPr lang="en-US" sz="1600" dirty="0"/>
            </a:br>
            <a:r>
              <a:rPr lang="en-US" sz="1600" dirty="0"/>
              <a:t>30 sec on</a:t>
            </a:r>
            <a:br>
              <a:rPr lang="en-US" sz="1600" dirty="0"/>
            </a:br>
            <a:r>
              <a:rPr lang="en-US" sz="1600" dirty="0"/>
              <a:t>30 sec off</a:t>
            </a:r>
          </a:p>
        </p:txBody>
      </p:sp>
    </p:spTree>
    <p:extLst>
      <p:ext uri="{BB962C8B-B14F-4D97-AF65-F5344CB8AC3E}">
        <p14:creationId xmlns:p14="http://schemas.microsoft.com/office/powerpoint/2010/main" val="3087589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7D025A-66BC-83D3-2889-1A8EE57FC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633"/>
            <a:ext cx="4321175" cy="46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84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2A009-BB3F-749F-881F-F6B8B8649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4C2097B-0E7B-D60F-2DB4-4051E3B9D8FA}"/>
              </a:ext>
            </a:extLst>
          </p:cNvPr>
          <p:cNvGrpSpPr/>
          <p:nvPr/>
        </p:nvGrpSpPr>
        <p:grpSpPr>
          <a:xfrm>
            <a:off x="72354" y="97757"/>
            <a:ext cx="3746050" cy="5694620"/>
            <a:chOff x="72354" y="97757"/>
            <a:chExt cx="3746050" cy="56946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521EA33-98EA-A0B0-1F50-C061151E4E48}"/>
                </a:ext>
              </a:extLst>
            </p:cNvPr>
            <p:cNvSpPr/>
            <p:nvPr/>
          </p:nvSpPr>
          <p:spPr>
            <a:xfrm>
              <a:off x="384940" y="728446"/>
              <a:ext cx="80182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March in place</a:t>
              </a:r>
              <a:endParaRPr lang="ar-EG" sz="8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7362F5-EE61-92AA-114F-AC423DE12965}"/>
                </a:ext>
              </a:extLst>
            </p:cNvPr>
            <p:cNvSpPr txBox="1"/>
            <p:nvPr/>
          </p:nvSpPr>
          <p:spPr>
            <a:xfrm>
              <a:off x="1073098" y="97757"/>
              <a:ext cx="21625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/>
                <a:t> WARM UP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CA8040C-328B-4509-586A-246A4C2A8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6691" y="583034"/>
              <a:ext cx="721713" cy="72171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359BB5D-767E-F572-43E4-9E7E2166A87A}"/>
                </a:ext>
              </a:extLst>
            </p:cNvPr>
            <p:cNvSpPr/>
            <p:nvPr/>
          </p:nvSpPr>
          <p:spPr>
            <a:xfrm>
              <a:off x="72354" y="1987872"/>
              <a:ext cx="142699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Arm circles + </a:t>
              </a:r>
              <a:r>
                <a:rPr lang="en-US" sz="800" dirty="0" err="1"/>
                <a:t>Soulder</a:t>
              </a:r>
              <a:r>
                <a:rPr lang="en-US" sz="800" dirty="0"/>
                <a:t> mobility</a:t>
              </a:r>
              <a:endParaRPr lang="ar-EG" sz="80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BCEF7B-95AF-5E43-CA59-780C467FD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89" y="2798548"/>
              <a:ext cx="721713" cy="72171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C00009-A0F9-25C7-FB5F-6B2C3A988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89" y="5063426"/>
              <a:ext cx="721713" cy="72171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FD9D273-F8A7-E1F3-3045-216E5F240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88" y="4019445"/>
              <a:ext cx="721714" cy="72171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210435-EBEA-F29B-5013-988190AC9EEF}"/>
                </a:ext>
              </a:extLst>
            </p:cNvPr>
            <p:cNvSpPr/>
            <p:nvPr/>
          </p:nvSpPr>
          <p:spPr>
            <a:xfrm>
              <a:off x="465090" y="3159404"/>
              <a:ext cx="64152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High knees</a:t>
              </a:r>
              <a:endParaRPr lang="ar-EG" sz="8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6D7A04E-1302-D052-EF05-0C53EB27DBF2}"/>
                </a:ext>
              </a:extLst>
            </p:cNvPr>
            <p:cNvSpPr/>
            <p:nvPr/>
          </p:nvSpPr>
          <p:spPr>
            <a:xfrm>
              <a:off x="286357" y="4380302"/>
              <a:ext cx="99899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Body weight squats</a:t>
              </a:r>
              <a:endParaRPr lang="ar-EG" sz="8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78E2734-56BE-EBD0-300C-7C73B1BAE1A3}"/>
                </a:ext>
              </a:extLst>
            </p:cNvPr>
            <p:cNvSpPr/>
            <p:nvPr/>
          </p:nvSpPr>
          <p:spPr>
            <a:xfrm>
              <a:off x="325632" y="5493478"/>
              <a:ext cx="76014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Jumping jacks</a:t>
              </a:r>
              <a:endParaRPr lang="ar-EG" sz="800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DF22624-2034-C17D-6FD2-F625245F8EEF}"/>
                </a:ext>
              </a:extLst>
            </p:cNvPr>
            <p:cNvGrpSpPr/>
            <p:nvPr/>
          </p:nvGrpSpPr>
          <p:grpSpPr>
            <a:xfrm>
              <a:off x="1753463" y="728446"/>
              <a:ext cx="801824" cy="5063931"/>
              <a:chOff x="1753463" y="728446"/>
              <a:chExt cx="801824" cy="5063931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27A8C1C-192A-4F12-4D07-1D1DA09E811A}"/>
                  </a:ext>
                </a:extLst>
              </p:cNvPr>
              <p:cNvSpPr/>
              <p:nvPr/>
            </p:nvSpPr>
            <p:spPr>
              <a:xfrm>
                <a:off x="1753464" y="728446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131F549-E12F-E181-4A36-34E79A118124}"/>
                  </a:ext>
                </a:extLst>
              </p:cNvPr>
              <p:cNvSpPr/>
              <p:nvPr/>
            </p:nvSpPr>
            <p:spPr>
              <a:xfrm>
                <a:off x="1753464" y="1864761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C6E826C-3B99-18FB-5861-77BECEA5921F}"/>
                  </a:ext>
                </a:extLst>
              </p:cNvPr>
              <p:cNvSpPr/>
              <p:nvPr/>
            </p:nvSpPr>
            <p:spPr>
              <a:xfrm>
                <a:off x="1753463" y="3058596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7AE793F-F06D-24DA-28A6-74FF9C5CC567}"/>
                  </a:ext>
                </a:extLst>
              </p:cNvPr>
              <p:cNvSpPr/>
              <p:nvPr/>
            </p:nvSpPr>
            <p:spPr>
              <a:xfrm>
                <a:off x="1753463" y="4257191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32DAFA8-FBEF-F208-C3DD-0792D4C12429}"/>
                  </a:ext>
                </a:extLst>
              </p:cNvPr>
              <p:cNvSpPr/>
              <p:nvPr/>
            </p:nvSpPr>
            <p:spPr>
              <a:xfrm>
                <a:off x="1753463" y="5330712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D116AAD-1C79-4365-3474-3A8649619C33}"/>
                </a:ext>
              </a:extLst>
            </p:cNvPr>
            <p:cNvGrpSpPr/>
            <p:nvPr/>
          </p:nvGrpSpPr>
          <p:grpSpPr>
            <a:xfrm>
              <a:off x="3092388" y="1682686"/>
              <a:ext cx="721714" cy="721714"/>
              <a:chOff x="5400947" y="630238"/>
              <a:chExt cx="2417901" cy="241790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2EF9052-F370-0C90-43DC-4C43CF6D1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0947" y="630238"/>
                <a:ext cx="2417901" cy="2417901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250B026-C05E-5F31-41F7-B8EC8934FD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0947" y="630239"/>
                <a:ext cx="792088" cy="31365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5611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C0B5C-5D7B-77D5-5E81-F6514D85D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50FD72-DDC5-0290-6925-BCB06C7A68C4}"/>
              </a:ext>
            </a:extLst>
          </p:cNvPr>
          <p:cNvGrpSpPr/>
          <p:nvPr/>
        </p:nvGrpSpPr>
        <p:grpSpPr>
          <a:xfrm>
            <a:off x="72354" y="97757"/>
            <a:ext cx="3746050" cy="5694620"/>
            <a:chOff x="72354" y="97757"/>
            <a:chExt cx="3746050" cy="56946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8588B71-0841-5FE7-EC60-B79A77B38991}"/>
                </a:ext>
              </a:extLst>
            </p:cNvPr>
            <p:cNvSpPr/>
            <p:nvPr/>
          </p:nvSpPr>
          <p:spPr>
            <a:xfrm>
              <a:off x="384940" y="728446"/>
              <a:ext cx="80182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March in place</a:t>
              </a:r>
              <a:endParaRPr lang="ar-EG" sz="8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924E622-975B-DA14-6633-B6E079C77875}"/>
                </a:ext>
              </a:extLst>
            </p:cNvPr>
            <p:cNvSpPr txBox="1"/>
            <p:nvPr/>
          </p:nvSpPr>
          <p:spPr>
            <a:xfrm>
              <a:off x="1073098" y="97757"/>
              <a:ext cx="21625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/>
                <a:t> WARM UP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78E72D-4D77-776A-B4D5-44169BAA0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6691" y="583034"/>
              <a:ext cx="721713" cy="72171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F0F0E4-A02C-3572-A27E-E105D66CF77A}"/>
                </a:ext>
              </a:extLst>
            </p:cNvPr>
            <p:cNvSpPr/>
            <p:nvPr/>
          </p:nvSpPr>
          <p:spPr>
            <a:xfrm>
              <a:off x="72354" y="1987872"/>
              <a:ext cx="142699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Arm circles + </a:t>
              </a:r>
              <a:r>
                <a:rPr lang="en-US" sz="800" dirty="0" err="1"/>
                <a:t>Soulder</a:t>
              </a:r>
              <a:r>
                <a:rPr lang="en-US" sz="800" dirty="0"/>
                <a:t> mobility</a:t>
              </a:r>
              <a:endParaRPr lang="ar-EG" sz="80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10B360E-481B-E544-89BE-913D9A0F9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89" y="2798548"/>
              <a:ext cx="721713" cy="72171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1FF5562-2A73-FBCE-D545-9CFB44A52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89" y="5063426"/>
              <a:ext cx="721713" cy="72171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2224333-7E3D-9D64-7B80-A9B0C7606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88" y="4019445"/>
              <a:ext cx="721714" cy="72171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E516B5D-5D24-637E-8782-6E0F713B8CFC}"/>
                </a:ext>
              </a:extLst>
            </p:cNvPr>
            <p:cNvSpPr/>
            <p:nvPr/>
          </p:nvSpPr>
          <p:spPr>
            <a:xfrm>
              <a:off x="465090" y="3159404"/>
              <a:ext cx="64152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High knees</a:t>
              </a:r>
              <a:endParaRPr lang="ar-EG" sz="8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50791B6-FD66-1872-2A16-EAA80215704E}"/>
                </a:ext>
              </a:extLst>
            </p:cNvPr>
            <p:cNvSpPr/>
            <p:nvPr/>
          </p:nvSpPr>
          <p:spPr>
            <a:xfrm>
              <a:off x="286357" y="4380302"/>
              <a:ext cx="99899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Body weight squats</a:t>
              </a:r>
              <a:endParaRPr lang="ar-EG" sz="8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19C3AC-306B-8288-8B82-61D97321E699}"/>
                </a:ext>
              </a:extLst>
            </p:cNvPr>
            <p:cNvSpPr/>
            <p:nvPr/>
          </p:nvSpPr>
          <p:spPr>
            <a:xfrm>
              <a:off x="325632" y="5493478"/>
              <a:ext cx="76014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Jumping jacks</a:t>
              </a:r>
              <a:endParaRPr lang="ar-EG" sz="800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331D92E-BE7E-75FC-0E4B-9B7814A10AA4}"/>
                </a:ext>
              </a:extLst>
            </p:cNvPr>
            <p:cNvGrpSpPr/>
            <p:nvPr/>
          </p:nvGrpSpPr>
          <p:grpSpPr>
            <a:xfrm>
              <a:off x="1753463" y="728446"/>
              <a:ext cx="801824" cy="5063931"/>
              <a:chOff x="1753463" y="728446"/>
              <a:chExt cx="801824" cy="5063931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0FDB8C4-AD58-E8D0-D6FD-E65DAED1F2C1}"/>
                  </a:ext>
                </a:extLst>
              </p:cNvPr>
              <p:cNvSpPr/>
              <p:nvPr/>
            </p:nvSpPr>
            <p:spPr>
              <a:xfrm>
                <a:off x="1753464" y="728446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31654A-960E-F746-25B2-7941753AA6EA}"/>
                  </a:ext>
                </a:extLst>
              </p:cNvPr>
              <p:cNvSpPr/>
              <p:nvPr/>
            </p:nvSpPr>
            <p:spPr>
              <a:xfrm>
                <a:off x="1753464" y="1864761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AF0D54B-5590-54FF-B5A7-63CBEC595979}"/>
                  </a:ext>
                </a:extLst>
              </p:cNvPr>
              <p:cNvSpPr/>
              <p:nvPr/>
            </p:nvSpPr>
            <p:spPr>
              <a:xfrm>
                <a:off x="1753463" y="3058596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885749F-5668-0867-06B2-A5E4F3CC1399}"/>
                  </a:ext>
                </a:extLst>
              </p:cNvPr>
              <p:cNvSpPr/>
              <p:nvPr/>
            </p:nvSpPr>
            <p:spPr>
              <a:xfrm>
                <a:off x="1753463" y="4257191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C0D811C-4A9C-464A-203E-B3655E89F340}"/>
                  </a:ext>
                </a:extLst>
              </p:cNvPr>
              <p:cNvSpPr/>
              <p:nvPr/>
            </p:nvSpPr>
            <p:spPr>
              <a:xfrm>
                <a:off x="1753463" y="5330712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9F53EEC-AC53-C799-2171-7A8AF9F664D5}"/>
                </a:ext>
              </a:extLst>
            </p:cNvPr>
            <p:cNvGrpSpPr/>
            <p:nvPr/>
          </p:nvGrpSpPr>
          <p:grpSpPr>
            <a:xfrm>
              <a:off x="3092388" y="1682686"/>
              <a:ext cx="721714" cy="721714"/>
              <a:chOff x="5400947" y="630238"/>
              <a:chExt cx="2417901" cy="241790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40CBB9B-BAD1-8E7F-4746-D26C9FCB08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0947" y="630238"/>
                <a:ext cx="2417901" cy="2417901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0A032DF6-4DC7-1E97-0029-AA44DC10AE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0947" y="630239"/>
                <a:ext cx="792088" cy="31365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11138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9DE9B-B982-B5E1-ED6C-BC71F9751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3A3ED9A-4653-7180-8BE8-608ED9183A82}"/>
              </a:ext>
            </a:extLst>
          </p:cNvPr>
          <p:cNvGrpSpPr/>
          <p:nvPr/>
        </p:nvGrpSpPr>
        <p:grpSpPr>
          <a:xfrm>
            <a:off x="26673" y="6518"/>
            <a:ext cx="4257614" cy="5868988"/>
            <a:chOff x="26673" y="6518"/>
            <a:chExt cx="4257614" cy="58689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BF304C0-A865-9F62-BA5C-F592DDE92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5" y="6518"/>
              <a:ext cx="4247402" cy="586898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1A514DB-D0F5-08AA-A250-2752D5DC9A52}"/>
                </a:ext>
              </a:extLst>
            </p:cNvPr>
            <p:cNvSpPr txBox="1"/>
            <p:nvPr/>
          </p:nvSpPr>
          <p:spPr>
            <a:xfrm>
              <a:off x="45065" y="444739"/>
              <a:ext cx="1683474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Standing-Dumbbell-Overhead-Press</a:t>
              </a:r>
              <a:endParaRPr lang="ar-EG" sz="8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47B374-BFD5-7F8E-A062-84337D9B113B}"/>
                </a:ext>
              </a:extLst>
            </p:cNvPr>
            <p:cNvSpPr txBox="1"/>
            <p:nvPr/>
          </p:nvSpPr>
          <p:spPr>
            <a:xfrm>
              <a:off x="26673" y="3895309"/>
              <a:ext cx="886781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Dumbbell shrugs</a:t>
              </a:r>
              <a:endParaRPr lang="ar-EG" sz="8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2C59F3-70FC-6072-8879-C0BEE4C7EDE6}"/>
                </a:ext>
              </a:extLst>
            </p:cNvPr>
            <p:cNvSpPr txBox="1"/>
            <p:nvPr/>
          </p:nvSpPr>
          <p:spPr>
            <a:xfrm>
              <a:off x="1893179" y="1278310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</a:t>
              </a:r>
              <a:endParaRPr lang="ar-EG" sz="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7F5531-DB25-06E7-7DF6-6DE78AE071D2}"/>
                </a:ext>
              </a:extLst>
            </p:cNvPr>
            <p:cNvSpPr txBox="1"/>
            <p:nvPr/>
          </p:nvSpPr>
          <p:spPr>
            <a:xfrm>
              <a:off x="2515247" y="1278310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C57B6D-AB2A-F11D-A5BD-04007E6DF70D}"/>
                </a:ext>
              </a:extLst>
            </p:cNvPr>
            <p:cNvSpPr txBox="1"/>
            <p:nvPr/>
          </p:nvSpPr>
          <p:spPr>
            <a:xfrm>
              <a:off x="1962025" y="3102153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</a:t>
              </a:r>
              <a:endParaRPr lang="ar-EG" sz="8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FC65CE-1B37-20BC-495F-DBCAE63E86F5}"/>
                </a:ext>
              </a:extLst>
            </p:cNvPr>
            <p:cNvSpPr txBox="1"/>
            <p:nvPr/>
          </p:nvSpPr>
          <p:spPr>
            <a:xfrm>
              <a:off x="2524507" y="3102153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E5DDC1-22F1-05E0-DEA5-B9E42B5FD613}"/>
                </a:ext>
              </a:extLst>
            </p:cNvPr>
            <p:cNvSpPr txBox="1"/>
            <p:nvPr/>
          </p:nvSpPr>
          <p:spPr>
            <a:xfrm>
              <a:off x="1937404" y="4561228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12</a:t>
              </a:r>
              <a:endParaRPr lang="ar-EG" sz="8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D6B748-4BF6-EF9B-6FA9-D5CE2DDD6E12}"/>
                </a:ext>
              </a:extLst>
            </p:cNvPr>
            <p:cNvSpPr txBox="1"/>
            <p:nvPr/>
          </p:nvSpPr>
          <p:spPr>
            <a:xfrm>
              <a:off x="2515247" y="4572428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6B9EE-EC57-8462-119F-C1215E4ECA36}"/>
                </a:ext>
              </a:extLst>
            </p:cNvPr>
            <p:cNvSpPr txBox="1"/>
            <p:nvPr/>
          </p:nvSpPr>
          <p:spPr>
            <a:xfrm>
              <a:off x="2956029" y="1859598"/>
              <a:ext cx="1292790" cy="193899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400" dirty="0"/>
                <a:t>Rest</a:t>
              </a:r>
            </a:p>
            <a:p>
              <a:pPr algn="ctr"/>
              <a:r>
                <a:rPr lang="en-US" sz="2400" dirty="0"/>
                <a:t>Between</a:t>
              </a:r>
            </a:p>
            <a:p>
              <a:pPr algn="ctr"/>
              <a:r>
                <a:rPr lang="en-US" sz="2400" dirty="0"/>
                <a:t>Sets</a:t>
              </a:r>
            </a:p>
            <a:p>
              <a:pPr algn="ctr"/>
              <a:r>
                <a:rPr lang="en-US" sz="2400" dirty="0"/>
                <a:t>30:45</a:t>
              </a:r>
            </a:p>
            <a:p>
              <a:pPr algn="ctr"/>
              <a:r>
                <a:rPr lang="en-US" sz="2400" dirty="0"/>
                <a:t>sec</a:t>
              </a:r>
              <a:endParaRPr lang="ar-EG" sz="24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47C4DAE-4773-5E06-3A5A-0A6890230BF8}"/>
                </a:ext>
              </a:extLst>
            </p:cNvPr>
            <p:cNvSpPr/>
            <p:nvPr/>
          </p:nvSpPr>
          <p:spPr>
            <a:xfrm>
              <a:off x="111551" y="2248517"/>
              <a:ext cx="118494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Bent-Over-Lateral-Raise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CE3ECA-F6B5-3CF6-107F-D404C4D39C5A}"/>
              </a:ext>
            </a:extLst>
          </p:cNvPr>
          <p:cNvGrpSpPr/>
          <p:nvPr/>
        </p:nvGrpSpPr>
        <p:grpSpPr>
          <a:xfrm>
            <a:off x="70311" y="703778"/>
            <a:ext cx="1488058" cy="1337045"/>
            <a:chOff x="5013914" y="2193425"/>
            <a:chExt cx="2613277" cy="261327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BA9113-D064-2069-6688-CA3312353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914" y="2193425"/>
              <a:ext cx="2613277" cy="261327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3DB0E66-E509-AE8D-936F-D8FDAA815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914" y="2193425"/>
              <a:ext cx="826571" cy="565873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7CF6645-C55A-A0A2-6CBA-F1954C0733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9" y="2544322"/>
            <a:ext cx="1303476" cy="130347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DE612E8-ADD7-1154-D791-1BF944C359AE}"/>
              </a:ext>
            </a:extLst>
          </p:cNvPr>
          <p:cNvGrpSpPr/>
          <p:nvPr/>
        </p:nvGrpSpPr>
        <p:grpSpPr>
          <a:xfrm>
            <a:off x="113860" y="4228424"/>
            <a:ext cx="1470663" cy="1470663"/>
            <a:chOff x="5135739" y="3438550"/>
            <a:chExt cx="1545235" cy="154523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AABC032-AED4-3941-BCA7-519686B75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739" y="3438550"/>
              <a:ext cx="1545235" cy="154523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D8CBE9A-94AB-EC08-20ED-54EACA9F2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637" y="3438550"/>
              <a:ext cx="404326" cy="3124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9967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33528-E9F0-4EC7-FB3D-E81C50D8C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D6026E-1BD7-C2F4-8C9C-747C74326E2B}"/>
              </a:ext>
            </a:extLst>
          </p:cNvPr>
          <p:cNvGrpSpPr/>
          <p:nvPr/>
        </p:nvGrpSpPr>
        <p:grpSpPr>
          <a:xfrm>
            <a:off x="36885" y="6518"/>
            <a:ext cx="4247402" cy="5868988"/>
            <a:chOff x="36885" y="6518"/>
            <a:chExt cx="4247402" cy="58689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3137D2-3ED7-EDB2-E448-73585D66C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5" y="6518"/>
              <a:ext cx="4247402" cy="586898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B5625FB-4F69-1BE0-FBF7-138760511422}"/>
                </a:ext>
              </a:extLst>
            </p:cNvPr>
            <p:cNvSpPr txBox="1"/>
            <p:nvPr/>
          </p:nvSpPr>
          <p:spPr>
            <a:xfrm>
              <a:off x="301546" y="444739"/>
              <a:ext cx="1170513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Lying leg curl with band</a:t>
              </a:r>
              <a:endParaRPr lang="ar-EG" sz="8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BC8505-FEDC-1FEF-4582-E0FF43168B8F}"/>
                </a:ext>
              </a:extLst>
            </p:cNvPr>
            <p:cNvSpPr txBox="1"/>
            <p:nvPr/>
          </p:nvSpPr>
          <p:spPr>
            <a:xfrm>
              <a:off x="216371" y="3943186"/>
              <a:ext cx="457176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lunges</a:t>
              </a:r>
              <a:endParaRPr lang="ar-EG" sz="8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BAD713-5144-E1B9-C3AA-CA512511BD06}"/>
                </a:ext>
              </a:extLst>
            </p:cNvPr>
            <p:cNvSpPr txBox="1"/>
            <p:nvPr/>
          </p:nvSpPr>
          <p:spPr>
            <a:xfrm>
              <a:off x="1893179" y="1278310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</a:t>
              </a:r>
              <a:endParaRPr lang="ar-EG" sz="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3E479E-ECDD-5F1A-CF37-D196A210C455}"/>
                </a:ext>
              </a:extLst>
            </p:cNvPr>
            <p:cNvSpPr txBox="1"/>
            <p:nvPr/>
          </p:nvSpPr>
          <p:spPr>
            <a:xfrm>
              <a:off x="2515247" y="1278310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36E67B-FAAF-88B3-CC4C-BC5E2AD3432A}"/>
                </a:ext>
              </a:extLst>
            </p:cNvPr>
            <p:cNvSpPr txBox="1"/>
            <p:nvPr/>
          </p:nvSpPr>
          <p:spPr>
            <a:xfrm>
              <a:off x="1962025" y="3102153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</a:t>
              </a:r>
              <a:endParaRPr lang="ar-EG" sz="8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02D72D-EDAD-E3C6-D1B6-DD7411971893}"/>
                </a:ext>
              </a:extLst>
            </p:cNvPr>
            <p:cNvSpPr txBox="1"/>
            <p:nvPr/>
          </p:nvSpPr>
          <p:spPr>
            <a:xfrm>
              <a:off x="2524507" y="3102153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F1A44A-893E-8245-4B52-33E72F4C249E}"/>
                </a:ext>
              </a:extLst>
            </p:cNvPr>
            <p:cNvSpPr txBox="1"/>
            <p:nvPr/>
          </p:nvSpPr>
          <p:spPr>
            <a:xfrm>
              <a:off x="1937404" y="4561228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20</a:t>
              </a:r>
              <a:endParaRPr lang="ar-EG" sz="8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EA946D-5AD0-148E-9CA5-B2CAB2885C58}"/>
                </a:ext>
              </a:extLst>
            </p:cNvPr>
            <p:cNvSpPr txBox="1"/>
            <p:nvPr/>
          </p:nvSpPr>
          <p:spPr>
            <a:xfrm>
              <a:off x="2515247" y="4572428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F108C3-1372-854B-CACE-560F1DA3CEA5}"/>
                </a:ext>
              </a:extLst>
            </p:cNvPr>
            <p:cNvSpPr txBox="1"/>
            <p:nvPr/>
          </p:nvSpPr>
          <p:spPr>
            <a:xfrm>
              <a:off x="2956029" y="1859598"/>
              <a:ext cx="1292790" cy="193899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400" dirty="0"/>
                <a:t>Rest</a:t>
              </a:r>
            </a:p>
            <a:p>
              <a:pPr algn="ctr"/>
              <a:r>
                <a:rPr lang="en-US" sz="2400" dirty="0"/>
                <a:t>Between</a:t>
              </a:r>
            </a:p>
            <a:p>
              <a:pPr algn="ctr"/>
              <a:r>
                <a:rPr lang="en-US" sz="2400" dirty="0"/>
                <a:t>Sets</a:t>
              </a:r>
            </a:p>
            <a:p>
              <a:pPr algn="ctr"/>
              <a:r>
                <a:rPr lang="en-US" sz="2400" dirty="0"/>
                <a:t>30:45</a:t>
              </a:r>
            </a:p>
            <a:p>
              <a:pPr algn="ctr"/>
              <a:r>
                <a:rPr lang="en-US" sz="2400" dirty="0"/>
                <a:t>sec</a:t>
              </a:r>
              <a:endParaRPr lang="ar-EG" sz="24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19002D-F2C1-D47A-80EE-CC1C006ABBC7}"/>
                </a:ext>
              </a:extLst>
            </p:cNvPr>
            <p:cNvSpPr/>
            <p:nvPr/>
          </p:nvSpPr>
          <p:spPr>
            <a:xfrm>
              <a:off x="162046" y="2248517"/>
              <a:ext cx="108395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Triceps-Dips-on-Floor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5FE67BF-742B-5E9C-B7F7-3A673F9748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9" y="2504532"/>
            <a:ext cx="1390777" cy="13907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419B338-C70C-B505-F2F8-BF59817FF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8" y="4290957"/>
            <a:ext cx="1470011" cy="147001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B0360CC-8D9A-CDC0-EC1B-AA1C18FDB2B3}"/>
              </a:ext>
            </a:extLst>
          </p:cNvPr>
          <p:cNvGrpSpPr/>
          <p:nvPr/>
        </p:nvGrpSpPr>
        <p:grpSpPr>
          <a:xfrm>
            <a:off x="97759" y="786487"/>
            <a:ext cx="1199089" cy="1199089"/>
            <a:chOff x="5328939" y="1280647"/>
            <a:chExt cx="3429000" cy="3429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131F82-71FA-2674-1D70-E22AC7DA7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939" y="1280647"/>
              <a:ext cx="3429000" cy="3429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A6D5922-DFDE-2AE5-306F-44229A779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939" y="1284245"/>
              <a:ext cx="1152128" cy="551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8565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04592-4C05-C938-F63B-7DC3FE00F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757AF8D-FC6F-BEEA-8915-1DDE7D55FCB9}"/>
              </a:ext>
            </a:extLst>
          </p:cNvPr>
          <p:cNvGrpSpPr/>
          <p:nvPr/>
        </p:nvGrpSpPr>
        <p:grpSpPr>
          <a:xfrm>
            <a:off x="36885" y="6518"/>
            <a:ext cx="4247402" cy="5868988"/>
            <a:chOff x="36885" y="6518"/>
            <a:chExt cx="4247402" cy="58689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AB63955-AEC3-7C63-B9C7-43A0BB8C6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5" y="6518"/>
              <a:ext cx="4247402" cy="586898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0DD891B-F897-4C23-720D-B4279E02C840}"/>
                </a:ext>
              </a:extLst>
            </p:cNvPr>
            <p:cNvSpPr txBox="1"/>
            <p:nvPr/>
          </p:nvSpPr>
          <p:spPr>
            <a:xfrm>
              <a:off x="177916" y="496682"/>
              <a:ext cx="526105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burpees</a:t>
              </a:r>
              <a:endParaRPr lang="ar-EG" sz="8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7658EA-4306-98D5-9F34-DAE00ED84E3B}"/>
                </a:ext>
              </a:extLst>
            </p:cNvPr>
            <p:cNvSpPr txBox="1"/>
            <p:nvPr/>
          </p:nvSpPr>
          <p:spPr>
            <a:xfrm>
              <a:off x="1893179" y="1278310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</a:t>
              </a:r>
              <a:endParaRPr lang="ar-EG" sz="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9357EF-3F18-ADB5-F160-652DECE1FFEF}"/>
                </a:ext>
              </a:extLst>
            </p:cNvPr>
            <p:cNvSpPr txBox="1"/>
            <p:nvPr/>
          </p:nvSpPr>
          <p:spPr>
            <a:xfrm>
              <a:off x="2515247" y="1278310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E96769-95B9-D1FC-1304-5DA2DADF9E37}"/>
                </a:ext>
              </a:extLst>
            </p:cNvPr>
            <p:cNvSpPr txBox="1"/>
            <p:nvPr/>
          </p:nvSpPr>
          <p:spPr>
            <a:xfrm>
              <a:off x="1962025" y="3583146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</a:t>
              </a:r>
              <a:endParaRPr lang="ar-EG" sz="8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7121B4-5F80-5D5E-AF47-3F494234BC91}"/>
                </a:ext>
              </a:extLst>
            </p:cNvPr>
            <p:cNvSpPr txBox="1"/>
            <p:nvPr/>
          </p:nvSpPr>
          <p:spPr>
            <a:xfrm>
              <a:off x="2524507" y="3583146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F1220F-0872-4D82-692E-518BCF56400B}"/>
                </a:ext>
              </a:extLst>
            </p:cNvPr>
            <p:cNvSpPr txBox="1"/>
            <p:nvPr/>
          </p:nvSpPr>
          <p:spPr>
            <a:xfrm>
              <a:off x="2956029" y="1859598"/>
              <a:ext cx="1292790" cy="193899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400" dirty="0"/>
                <a:t>Rest</a:t>
              </a:r>
            </a:p>
            <a:p>
              <a:pPr algn="ctr"/>
              <a:r>
                <a:rPr lang="en-US" sz="2400" dirty="0"/>
                <a:t>Between</a:t>
              </a:r>
            </a:p>
            <a:p>
              <a:pPr algn="ctr"/>
              <a:r>
                <a:rPr lang="en-US" sz="2400" dirty="0"/>
                <a:t>Sets</a:t>
              </a:r>
            </a:p>
            <a:p>
              <a:pPr algn="ctr"/>
              <a:r>
                <a:rPr lang="en-US" sz="2400" dirty="0"/>
                <a:t>30:45</a:t>
              </a:r>
            </a:p>
            <a:p>
              <a:pPr algn="ctr"/>
              <a:r>
                <a:rPr lang="en-US" sz="2400" dirty="0"/>
                <a:t>sec</a:t>
              </a:r>
              <a:endParaRPr lang="ar-EG" sz="24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96C051D-6F56-064C-6C7C-A0DBF2C52235}"/>
                </a:ext>
              </a:extLst>
            </p:cNvPr>
            <p:cNvSpPr/>
            <p:nvPr/>
          </p:nvSpPr>
          <p:spPr>
            <a:xfrm>
              <a:off x="162046" y="2575034"/>
              <a:ext cx="108395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Leg-Pull-In-Knee-ups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A67E1B9-E317-1133-9787-190FFEBF28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0" y="2933989"/>
            <a:ext cx="1447092" cy="14470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DFDA94-7A51-6F09-EAB2-2C9D267D8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8" y="863725"/>
            <a:ext cx="1570484" cy="157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65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A5D89-1553-86A5-9D5E-D27598917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5DAFBDF-64EE-23A7-1AB2-EC0794E248A5}"/>
              </a:ext>
            </a:extLst>
          </p:cNvPr>
          <p:cNvSpPr txBox="1"/>
          <p:nvPr/>
        </p:nvSpPr>
        <p:spPr>
          <a:xfrm>
            <a:off x="1157436" y="983370"/>
            <a:ext cx="1993880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1600" dirty="0"/>
              <a:t>After Time 25 :40 min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7DC1EA-14EE-DDA7-6531-DB6DB9050CD4}"/>
              </a:ext>
            </a:extLst>
          </p:cNvPr>
          <p:cNvSpPr txBox="1"/>
          <p:nvPr/>
        </p:nvSpPr>
        <p:spPr>
          <a:xfrm>
            <a:off x="1663665" y="1299796"/>
            <a:ext cx="981423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1600" dirty="0"/>
              <a:t>Every day</a:t>
            </a:r>
            <a:endParaRPr lang="ar-EG" sz="1600" dirty="0"/>
          </a:p>
        </p:txBody>
      </p:sp>
      <p:pic>
        <p:nvPicPr>
          <p:cNvPr id="2" name="Picture 2" descr="C:\Users\FORMAT\Desktop\my workout vidoes\cardio (2)\Jump-Rope.gif">
            <a:extLst>
              <a:ext uri="{FF2B5EF4-FFF2-40B4-BE49-F238E27FC236}">
                <a16:creationId xmlns:a16="http://schemas.microsoft.com/office/drawing/2014/main" id="{4E8245AC-05A2-01B5-AA6E-ADD8BA3D63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7" y="1909664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672EBA-AFD1-7FB9-3378-5A20D42FA84E}"/>
              </a:ext>
            </a:extLst>
          </p:cNvPr>
          <p:cNvSpPr/>
          <p:nvPr/>
        </p:nvSpPr>
        <p:spPr>
          <a:xfrm>
            <a:off x="1409622" y="584652"/>
            <a:ext cx="14895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5 </a:t>
            </a:r>
            <a:r>
              <a:rPr lang="en-US" dirty="0" err="1"/>
              <a:t>mins</a:t>
            </a:r>
            <a:r>
              <a:rPr lang="en-US" dirty="0"/>
              <a:t> before workout</a:t>
            </a:r>
            <a:endParaRPr lang="ar-E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8303E-6303-1F67-9BA6-2EFDD86EFA59}"/>
              </a:ext>
            </a:extLst>
          </p:cNvPr>
          <p:cNvSpPr txBox="1"/>
          <p:nvPr/>
        </p:nvSpPr>
        <p:spPr>
          <a:xfrm>
            <a:off x="1073098" y="97757"/>
            <a:ext cx="2162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 WARM UP </a:t>
            </a:r>
          </a:p>
        </p:txBody>
      </p:sp>
    </p:spTree>
    <p:extLst>
      <p:ext uri="{BB962C8B-B14F-4D97-AF65-F5344CB8AC3E}">
        <p14:creationId xmlns:p14="http://schemas.microsoft.com/office/powerpoint/2010/main" val="681449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ORMAT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438"/>
            <a:ext cx="4321175" cy="521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83508" y="94605"/>
            <a:ext cx="215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ar-EG" sz="1200" dirty="0"/>
              <a:t>الاطالات تقدر تعملها يوم بعد يوم او</a:t>
            </a:r>
            <a:endParaRPr lang="en-US" sz="1200" dirty="0"/>
          </a:p>
          <a:p>
            <a:pPr algn="ctr"/>
            <a:r>
              <a:rPr lang="ar-EG" sz="1200" dirty="0"/>
              <a:t>بعد كل تمرين كل شكل 20 ثانية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19405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7927" y="53719"/>
            <a:ext cx="4222851" cy="5531379"/>
            <a:chOff x="37927" y="53719"/>
            <a:chExt cx="4222851" cy="5531379"/>
          </a:xfrm>
        </p:grpSpPr>
        <p:sp>
          <p:nvSpPr>
            <p:cNvPr id="4" name="TextBox 3"/>
            <p:cNvSpPr txBox="1"/>
            <p:nvPr/>
          </p:nvSpPr>
          <p:spPr>
            <a:xfrm>
              <a:off x="1667683" y="53719"/>
              <a:ext cx="984565" cy="21544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b="1" dirty="0"/>
                <a:t>Full body stretches</a:t>
              </a:r>
              <a:endParaRPr lang="ar-EG" sz="8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67683" y="345324"/>
              <a:ext cx="993496" cy="33855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800" b="1" dirty="0"/>
                <a:t>2 SETS  </a:t>
              </a:r>
            </a:p>
            <a:p>
              <a:pPr algn="ctr"/>
              <a:r>
                <a:rPr lang="en-US" sz="800" b="1" dirty="0"/>
                <a:t>15:20 sec</a:t>
              </a:r>
              <a:endParaRPr lang="ar-EG" sz="8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55" y="846262"/>
              <a:ext cx="1224136" cy="122413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1366" y="781871"/>
              <a:ext cx="1234675" cy="123467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5209" y="781871"/>
              <a:ext cx="1210444" cy="121044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8798" y="4014614"/>
              <a:ext cx="1300021" cy="130002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7" y="2204412"/>
              <a:ext cx="1330572" cy="133057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6318" y="2192468"/>
              <a:ext cx="1354460" cy="135446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7" y="3783910"/>
              <a:ext cx="1282452" cy="128245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205" y="4302646"/>
              <a:ext cx="1282452" cy="1282452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1523197" y="2244653"/>
              <a:ext cx="1273536" cy="12500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2355" y="271167"/>
            <a:ext cx="1083951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800" dirty="0"/>
              <a:t>Upper body stretches</a:t>
            </a:r>
            <a:endParaRPr lang="ar-EG" sz="800" dirty="0"/>
          </a:p>
        </p:txBody>
      </p:sp>
    </p:spTree>
    <p:extLst>
      <p:ext uri="{BB962C8B-B14F-4D97-AF65-F5344CB8AC3E}">
        <p14:creationId xmlns:p14="http://schemas.microsoft.com/office/powerpoint/2010/main" val="3601669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8" y="1134294"/>
            <a:ext cx="1426468" cy="1426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35" y="202332"/>
            <a:ext cx="1350318" cy="1350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683" y="1540864"/>
            <a:ext cx="1172369" cy="11723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10" y="4374654"/>
            <a:ext cx="1296144" cy="12961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6" y="3128278"/>
            <a:ext cx="1384030" cy="13840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53" y="3006502"/>
            <a:ext cx="1347911" cy="1347911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523197" y="2244653"/>
            <a:ext cx="1273536" cy="12500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3575" y="271167"/>
            <a:ext cx="1061509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800" dirty="0"/>
              <a:t>lower body stretches</a:t>
            </a:r>
            <a:endParaRPr lang="ar-EG" sz="800" dirty="0"/>
          </a:p>
        </p:txBody>
      </p:sp>
    </p:spTree>
    <p:extLst>
      <p:ext uri="{BB962C8B-B14F-4D97-AF65-F5344CB8AC3E}">
        <p14:creationId xmlns:p14="http://schemas.microsoft.com/office/powerpoint/2010/main" val="26250732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36105" y="2069982"/>
            <a:ext cx="1273536" cy="12500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32" y="414214"/>
            <a:ext cx="1383521" cy="1383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59" y="1926382"/>
            <a:ext cx="1393689" cy="1393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5" y="3675837"/>
            <a:ext cx="1354460" cy="1354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79" y="4400768"/>
            <a:ext cx="1327180" cy="1327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96" y="3484598"/>
            <a:ext cx="1282452" cy="12824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5" y="1797735"/>
            <a:ext cx="1354460" cy="13544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958" y="271167"/>
            <a:ext cx="1061509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800" dirty="0"/>
              <a:t>lower body stretches</a:t>
            </a:r>
            <a:endParaRPr lang="ar-EG" sz="800" dirty="0"/>
          </a:p>
        </p:txBody>
      </p:sp>
    </p:spTree>
    <p:extLst>
      <p:ext uri="{BB962C8B-B14F-4D97-AF65-F5344CB8AC3E}">
        <p14:creationId xmlns:p14="http://schemas.microsoft.com/office/powerpoint/2010/main" val="7905220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FA13AF-0FD7-5662-DA7F-8E220B7A1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321175" cy="586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79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33484" y="0"/>
            <a:ext cx="4317772" cy="5868988"/>
            <a:chOff x="-33484" y="0"/>
            <a:chExt cx="4317772" cy="58689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6" y="0"/>
              <a:ext cx="4247402" cy="586898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03411" y="423304"/>
              <a:ext cx="79380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Incline Pushup</a:t>
              </a:r>
              <a:endParaRPr lang="ar-EG" sz="8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3411" y="2003639"/>
              <a:ext cx="543740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Chest fly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33484" y="3792132"/>
              <a:ext cx="1361270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Dumbbell-Triceps-Extension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502" y="1168083"/>
              <a:ext cx="417101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15:20</a:t>
              </a:r>
              <a:endParaRPr lang="ar-EG" sz="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26871" y="1168083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26871" y="3158078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13149" y="4629344"/>
              <a:ext cx="365806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8:12</a:t>
              </a:r>
              <a:endParaRPr lang="ar-EG" sz="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26871" y="4629344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87502" y="3158078"/>
              <a:ext cx="417101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15:20</a:t>
              </a:r>
              <a:endParaRPr lang="ar-EG" sz="8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56029" y="1859598"/>
              <a:ext cx="1292790" cy="193899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400" dirty="0"/>
                <a:t>Rest</a:t>
              </a:r>
            </a:p>
            <a:p>
              <a:pPr algn="ctr"/>
              <a:r>
                <a:rPr lang="en-US" sz="2400" dirty="0"/>
                <a:t>Between</a:t>
              </a:r>
            </a:p>
            <a:p>
              <a:pPr algn="ctr"/>
              <a:r>
                <a:rPr lang="en-US" sz="2400" dirty="0"/>
                <a:t>Sets</a:t>
              </a:r>
            </a:p>
            <a:p>
              <a:pPr algn="ctr"/>
              <a:r>
                <a:rPr lang="en-US" sz="2400" dirty="0"/>
                <a:t>30:45</a:t>
              </a:r>
            </a:p>
            <a:p>
              <a:pPr algn="ctr"/>
              <a:r>
                <a:rPr lang="en-US" sz="2400" dirty="0"/>
                <a:t>sec</a:t>
              </a:r>
              <a:endParaRPr lang="ar-EG" sz="2400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7970627-8DFF-BFA3-9D53-A05652AA05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1" y="2481923"/>
            <a:ext cx="1611954" cy="8462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6CA835-5BA0-01EF-39D8-35D767F3F6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5" y="4198393"/>
            <a:ext cx="1179609" cy="1179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860391-C6F9-DFD5-C4F4-9859C69C9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6" y="770168"/>
            <a:ext cx="1120200" cy="112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81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5013" y="0"/>
            <a:ext cx="4253832" cy="5868988"/>
            <a:chOff x="-5013" y="0"/>
            <a:chExt cx="4253832" cy="58689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3" y="0"/>
              <a:ext cx="4247402" cy="586898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90403" y="480267"/>
              <a:ext cx="538930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Dead lift</a:t>
              </a:r>
              <a:endParaRPr lang="ar-EG" sz="8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585" y="2176870"/>
              <a:ext cx="75854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Leg extension</a:t>
              </a:r>
              <a:endParaRPr lang="ar-EG" sz="8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09054" y="1328006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20</a:t>
              </a:r>
              <a:endParaRPr lang="ar-EG" sz="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09054" y="2963851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20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33200" y="1336756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36534" y="2963851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585" y="3842759"/>
              <a:ext cx="1037463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Dumbbell-Calf-Raise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09054" y="4766052"/>
              <a:ext cx="287258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20</a:t>
              </a:r>
              <a:endParaRPr lang="ar-EG" sz="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36534" y="4766052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56029" y="1859598"/>
              <a:ext cx="1292790" cy="193899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400" dirty="0"/>
                <a:t>Rest</a:t>
              </a:r>
            </a:p>
            <a:p>
              <a:pPr algn="ctr"/>
              <a:r>
                <a:rPr lang="en-US" sz="2400" dirty="0"/>
                <a:t>Between</a:t>
              </a:r>
            </a:p>
            <a:p>
              <a:pPr algn="ctr"/>
              <a:r>
                <a:rPr lang="en-US" sz="2400" dirty="0"/>
                <a:t>Sets</a:t>
              </a:r>
            </a:p>
            <a:p>
              <a:pPr algn="ctr"/>
              <a:r>
                <a:rPr lang="en-US" sz="2400" dirty="0"/>
                <a:t>30:45</a:t>
              </a:r>
            </a:p>
            <a:p>
              <a:pPr algn="ctr"/>
              <a:r>
                <a:rPr lang="en-US" sz="2400" dirty="0"/>
                <a:t>sec</a:t>
              </a:r>
              <a:endParaRPr lang="ar-EG" sz="2400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03CE553-4390-7A4C-B1E2-797A7E0845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3" y="2605001"/>
            <a:ext cx="1694183" cy="8892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D7C08E-F6E4-2818-8AFC-D17455E90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62" y="4287599"/>
            <a:ext cx="1281909" cy="12819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1C67EA-D040-74D2-9D5C-C29F6C29E6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3" y="750621"/>
            <a:ext cx="1331808" cy="133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38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417" y="0"/>
            <a:ext cx="4250236" cy="5868988"/>
            <a:chOff x="-1417" y="0"/>
            <a:chExt cx="4250236" cy="58689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247402" cy="586898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56029" y="1859598"/>
              <a:ext cx="1292790" cy="193899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400" dirty="0"/>
                <a:t>Rest</a:t>
              </a:r>
            </a:p>
            <a:p>
              <a:pPr algn="ctr"/>
              <a:r>
                <a:rPr lang="en-US" sz="2400" dirty="0"/>
                <a:t>Between</a:t>
              </a:r>
            </a:p>
            <a:p>
              <a:pPr algn="ctr"/>
              <a:r>
                <a:rPr lang="en-US" sz="2400" dirty="0"/>
                <a:t>Sets</a:t>
              </a:r>
            </a:p>
            <a:p>
              <a:pPr algn="ctr"/>
              <a:r>
                <a:rPr lang="en-US" sz="2400" dirty="0"/>
                <a:t>30:45</a:t>
              </a:r>
            </a:p>
            <a:p>
              <a:pPr algn="ctr"/>
              <a:r>
                <a:rPr lang="en-US" sz="2400" dirty="0"/>
                <a:t>sec</a:t>
              </a:r>
              <a:endParaRPr lang="ar-EG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1417" y="2430438"/>
              <a:ext cx="667170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 side bridge</a:t>
              </a:r>
              <a:endParaRPr lang="ar-EG" sz="800" dirty="0"/>
            </a:p>
          </p:txBody>
        </p:sp>
        <p:pic>
          <p:nvPicPr>
            <p:cNvPr id="4098" name="Picture 2" descr="C:\Users\FORMAT\Desktop\my workout vidoes\abs and core2\Side-Bridge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56" y="2934494"/>
              <a:ext cx="1451628" cy="1451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919709" y="3295114"/>
              <a:ext cx="309700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20 </a:t>
              </a:r>
              <a:endParaRPr lang="ar-EG" sz="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94923" y="3294534"/>
              <a:ext cx="235962" cy="21544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800" dirty="0"/>
                <a:t>4</a:t>
              </a:r>
              <a:endParaRPr lang="ar-EG" sz="8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880978" y="1428899"/>
            <a:ext cx="309700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800" dirty="0"/>
              <a:t>20 </a:t>
            </a:r>
            <a:endParaRPr lang="ar-EG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2496228" y="1428899"/>
            <a:ext cx="235962" cy="21544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800" dirty="0"/>
              <a:t>4</a:t>
            </a:r>
            <a:endParaRPr lang="ar-EG" sz="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10B460-86B4-3989-449D-130314740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1" y="845306"/>
            <a:ext cx="1451628" cy="14516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17069B-0A5B-E98E-0503-C75413FAAA50}"/>
              </a:ext>
            </a:extLst>
          </p:cNvPr>
          <p:cNvSpPr txBox="1"/>
          <p:nvPr/>
        </p:nvSpPr>
        <p:spPr>
          <a:xfrm>
            <a:off x="63551" y="475266"/>
            <a:ext cx="11030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Crunch</a:t>
            </a:r>
          </a:p>
        </p:txBody>
      </p:sp>
    </p:spTree>
    <p:extLst>
      <p:ext uri="{BB962C8B-B14F-4D97-AF65-F5344CB8AC3E}">
        <p14:creationId xmlns:p14="http://schemas.microsoft.com/office/powerpoint/2010/main" val="2704655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5" y="2070398"/>
            <a:ext cx="2724916" cy="285001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6059" y="235031"/>
            <a:ext cx="3889058" cy="978165"/>
          </a:xfrm>
        </p:spPr>
        <p:txBody>
          <a:bodyPr>
            <a:noAutofit/>
          </a:bodyPr>
          <a:lstStyle/>
          <a:p>
            <a:r>
              <a:rPr lang="en-US" sz="1600" dirty="0"/>
              <a:t>Cardio </a:t>
            </a:r>
            <a:br>
              <a:rPr lang="en-US" sz="1600" dirty="0"/>
            </a:br>
            <a:r>
              <a:rPr lang="en-US" sz="1600" dirty="0"/>
              <a:t>25 : 40 min</a:t>
            </a:r>
            <a:br>
              <a:rPr lang="en-US" sz="1600" dirty="0"/>
            </a:br>
            <a:r>
              <a:rPr lang="en-US" sz="1600" dirty="0"/>
              <a:t>30 sec on</a:t>
            </a:r>
            <a:br>
              <a:rPr lang="en-US" sz="1600" dirty="0"/>
            </a:br>
            <a:r>
              <a:rPr lang="en-US" sz="1600" dirty="0"/>
              <a:t>30 sec off</a:t>
            </a:r>
          </a:p>
        </p:txBody>
      </p:sp>
    </p:spTree>
    <p:extLst>
      <p:ext uri="{BB962C8B-B14F-4D97-AF65-F5344CB8AC3E}">
        <p14:creationId xmlns:p14="http://schemas.microsoft.com/office/powerpoint/2010/main" val="2672240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238"/>
            <a:ext cx="432276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33602" y="2790478"/>
            <a:ext cx="85555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en-US" sz="9600" dirty="0">
                <a:latin typeface="Adobe Garamond Pro Bold" pitchFamily="18" charset="0"/>
              </a:rPr>
              <a:t>2</a:t>
            </a:r>
            <a:endParaRPr lang="ar-EG" sz="9600" dirty="0"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154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862EF-AC58-54EE-44E4-8A08966CA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FC40734-8A66-288A-498E-3DAEF0A42C70}"/>
              </a:ext>
            </a:extLst>
          </p:cNvPr>
          <p:cNvGrpSpPr/>
          <p:nvPr/>
        </p:nvGrpSpPr>
        <p:grpSpPr>
          <a:xfrm>
            <a:off x="72354" y="97757"/>
            <a:ext cx="3746050" cy="5694620"/>
            <a:chOff x="72354" y="97757"/>
            <a:chExt cx="3746050" cy="56946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7D27789-B04F-D3C0-20D2-E10E8F373ACD}"/>
                </a:ext>
              </a:extLst>
            </p:cNvPr>
            <p:cNvSpPr/>
            <p:nvPr/>
          </p:nvSpPr>
          <p:spPr>
            <a:xfrm>
              <a:off x="384940" y="728446"/>
              <a:ext cx="80182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March in place</a:t>
              </a:r>
              <a:endParaRPr lang="ar-EG" sz="8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B00184-86B3-6CCB-2E2D-DBA38F710C5E}"/>
                </a:ext>
              </a:extLst>
            </p:cNvPr>
            <p:cNvSpPr txBox="1"/>
            <p:nvPr/>
          </p:nvSpPr>
          <p:spPr>
            <a:xfrm>
              <a:off x="1073098" y="97757"/>
              <a:ext cx="21625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/>
                <a:t> WARM UP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28249F-9B1E-018F-77F9-328078A39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6691" y="583034"/>
              <a:ext cx="721713" cy="72171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1C538E-96FA-CB64-CAFD-EB6A7E62029B}"/>
                </a:ext>
              </a:extLst>
            </p:cNvPr>
            <p:cNvSpPr/>
            <p:nvPr/>
          </p:nvSpPr>
          <p:spPr>
            <a:xfrm>
              <a:off x="72354" y="1987872"/>
              <a:ext cx="142699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Arm circles + </a:t>
              </a:r>
              <a:r>
                <a:rPr lang="en-US" sz="800" dirty="0" err="1"/>
                <a:t>Soulder</a:t>
              </a:r>
              <a:r>
                <a:rPr lang="en-US" sz="800" dirty="0"/>
                <a:t> mobility</a:t>
              </a:r>
              <a:endParaRPr lang="ar-EG" sz="80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AABDB0-1180-2959-7F1B-BD19851DF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89" y="2798548"/>
              <a:ext cx="721713" cy="72171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AA96AE1-FAC9-44BB-93AD-F0601B7EB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89" y="5063426"/>
              <a:ext cx="721713" cy="72171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3109BB1-2EB6-2730-BB03-AAD356FEF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88" y="4019445"/>
              <a:ext cx="721714" cy="72171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B52B977-CC85-6B66-5F97-E106E5DDCDF3}"/>
                </a:ext>
              </a:extLst>
            </p:cNvPr>
            <p:cNvSpPr/>
            <p:nvPr/>
          </p:nvSpPr>
          <p:spPr>
            <a:xfrm>
              <a:off x="465090" y="3159404"/>
              <a:ext cx="64152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High knees</a:t>
              </a:r>
              <a:endParaRPr lang="ar-EG" sz="8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F875555-7C38-73E2-0F6D-C6CEA12C1088}"/>
                </a:ext>
              </a:extLst>
            </p:cNvPr>
            <p:cNvSpPr/>
            <p:nvPr/>
          </p:nvSpPr>
          <p:spPr>
            <a:xfrm>
              <a:off x="286357" y="4380302"/>
              <a:ext cx="99899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Body weight squats</a:t>
              </a:r>
              <a:endParaRPr lang="ar-EG" sz="8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12781C4-FF25-C2E2-439D-3C82A901B867}"/>
                </a:ext>
              </a:extLst>
            </p:cNvPr>
            <p:cNvSpPr/>
            <p:nvPr/>
          </p:nvSpPr>
          <p:spPr>
            <a:xfrm>
              <a:off x="325632" y="5493478"/>
              <a:ext cx="76014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Jumping jacks</a:t>
              </a:r>
              <a:endParaRPr lang="ar-EG" sz="800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B7AFDD2-F73F-FE46-F918-43AC77E5258A}"/>
                </a:ext>
              </a:extLst>
            </p:cNvPr>
            <p:cNvGrpSpPr/>
            <p:nvPr/>
          </p:nvGrpSpPr>
          <p:grpSpPr>
            <a:xfrm>
              <a:off x="1753463" y="728446"/>
              <a:ext cx="801824" cy="5063931"/>
              <a:chOff x="1753463" y="728446"/>
              <a:chExt cx="801824" cy="5063931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3A95495-01E8-464F-D6D9-99D64F7A468A}"/>
                  </a:ext>
                </a:extLst>
              </p:cNvPr>
              <p:cNvSpPr/>
              <p:nvPr/>
            </p:nvSpPr>
            <p:spPr>
              <a:xfrm>
                <a:off x="1753464" y="728446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C3A47AB-C5B5-45B9-0DB7-E1BED5AFD558}"/>
                  </a:ext>
                </a:extLst>
              </p:cNvPr>
              <p:cNvSpPr/>
              <p:nvPr/>
            </p:nvSpPr>
            <p:spPr>
              <a:xfrm>
                <a:off x="1753464" y="1864761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173CF39-08F1-2B0C-852A-1A8A42169B0B}"/>
                  </a:ext>
                </a:extLst>
              </p:cNvPr>
              <p:cNvSpPr/>
              <p:nvPr/>
            </p:nvSpPr>
            <p:spPr>
              <a:xfrm>
                <a:off x="1753463" y="3058596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534F769-21A2-1DDD-CBF2-20EEB0E911D3}"/>
                  </a:ext>
                </a:extLst>
              </p:cNvPr>
              <p:cNvSpPr/>
              <p:nvPr/>
            </p:nvSpPr>
            <p:spPr>
              <a:xfrm>
                <a:off x="1753463" y="4257191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41B7A3D-B2CC-637F-CA9F-CFDE9204D822}"/>
                  </a:ext>
                </a:extLst>
              </p:cNvPr>
              <p:cNvSpPr/>
              <p:nvPr/>
            </p:nvSpPr>
            <p:spPr>
              <a:xfrm>
                <a:off x="1753463" y="5330712"/>
                <a:ext cx="801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/>
                  <a:t>2 mins</a:t>
                </a:r>
              </a:p>
              <a:p>
                <a:pPr algn="ctr"/>
                <a:r>
                  <a:rPr lang="en-US" sz="800" dirty="0"/>
                  <a:t>30 sec on </a:t>
                </a:r>
              </a:p>
              <a:p>
                <a:pPr algn="ctr"/>
                <a:r>
                  <a:rPr lang="en-US" sz="800" dirty="0"/>
                  <a:t>30 sec off</a:t>
                </a:r>
                <a:endParaRPr lang="ar-EG" sz="800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47237C-5800-0DDC-8159-47F7253A467C}"/>
                </a:ext>
              </a:extLst>
            </p:cNvPr>
            <p:cNvGrpSpPr/>
            <p:nvPr/>
          </p:nvGrpSpPr>
          <p:grpSpPr>
            <a:xfrm>
              <a:off x="3092388" y="1682686"/>
              <a:ext cx="721714" cy="721714"/>
              <a:chOff x="5400947" y="630238"/>
              <a:chExt cx="2417901" cy="241790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82B8912-4848-F131-FE85-5CE5EF32E9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0947" y="630238"/>
                <a:ext cx="2417901" cy="2417901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E4019FE-CBB3-59F4-521D-60C97961F4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0947" y="630239"/>
                <a:ext cx="792088" cy="31365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17543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3808</TotalTime>
  <Words>635</Words>
  <Application>Microsoft Office PowerPoint</Application>
  <PresentationFormat>Custom</PresentationFormat>
  <Paragraphs>321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Adobe Garamond Pro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Cardio  25 : 40 min 30 sec on 30 sec off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Cardio  25 : 40 min 30 sec on 30 sec off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Cardio  25 : 40 min 30 sec on 30 sec off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Cardio  25 : 40 min 30 sec on 30 sec off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مافيا نت</dc:creator>
  <cp:lastModifiedBy>FORMAT</cp:lastModifiedBy>
  <cp:revision>64</cp:revision>
  <dcterms:created xsi:type="dcterms:W3CDTF">2022-03-25T18:12:57Z</dcterms:created>
  <dcterms:modified xsi:type="dcterms:W3CDTF">2025-11-25T17:45:23Z</dcterms:modified>
</cp:coreProperties>
</file>